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5" r:id="rId3"/>
    <p:sldMasterId id="2147483720" r:id="rId4"/>
  </p:sldMasterIdLst>
  <p:notesMasterIdLst>
    <p:notesMasterId r:id="rId19"/>
  </p:notesMasterIdLst>
  <p:handoutMasterIdLst>
    <p:handoutMasterId r:id="rId20"/>
  </p:handoutMasterIdLst>
  <p:sldIdLst>
    <p:sldId id="429" r:id="rId5"/>
    <p:sldId id="887" r:id="rId6"/>
    <p:sldId id="868" r:id="rId7"/>
    <p:sldId id="888" r:id="rId8"/>
    <p:sldId id="879" r:id="rId9"/>
    <p:sldId id="889" r:id="rId10"/>
    <p:sldId id="890" r:id="rId11"/>
    <p:sldId id="893" r:id="rId12"/>
    <p:sldId id="891" r:id="rId13"/>
    <p:sldId id="892" r:id="rId14"/>
    <p:sldId id="894" r:id="rId15"/>
    <p:sldId id="839" r:id="rId16"/>
    <p:sldId id="895" r:id="rId17"/>
    <p:sldId id="854" r:id="rId18"/>
  </p:sldIdLst>
  <p:sldSz cx="9906000" cy="6858000" type="A4"/>
  <p:notesSz cx="9926638" cy="6797675"/>
  <p:defaultTextStyle>
    <a:defPPr>
      <a:defRPr lang="ru-RU"/>
    </a:defPPr>
    <a:lvl1pPr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1pPr>
    <a:lvl2pPr marL="4572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2pPr>
    <a:lvl3pPr marL="9144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3pPr>
    <a:lvl4pPr marL="13716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4pPr>
    <a:lvl5pPr marL="18288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5pPr>
    <a:lvl6pPr marL="2286000" algn="l" defTabSz="914400" rtl="0" eaLnBrk="1" latinLnBrk="0" hangingPunct="1">
      <a:defRPr sz="2400" b="1" kern="1200">
        <a:solidFill>
          <a:srgbClr val="000099"/>
        </a:solidFill>
        <a:latin typeface="Times New Roman" pitchFamily="18" charset="0"/>
        <a:ea typeface="+mn-ea"/>
        <a:cs typeface="Times New Roman" pitchFamily="18" charset="0"/>
      </a:defRPr>
    </a:lvl6pPr>
    <a:lvl7pPr marL="2743200" algn="l" defTabSz="914400" rtl="0" eaLnBrk="1" latinLnBrk="0" hangingPunct="1">
      <a:defRPr sz="2400" b="1" kern="1200">
        <a:solidFill>
          <a:srgbClr val="000099"/>
        </a:solidFill>
        <a:latin typeface="Times New Roman" pitchFamily="18" charset="0"/>
        <a:ea typeface="+mn-ea"/>
        <a:cs typeface="Times New Roman" pitchFamily="18" charset="0"/>
      </a:defRPr>
    </a:lvl7pPr>
    <a:lvl8pPr marL="3200400" algn="l" defTabSz="914400" rtl="0" eaLnBrk="1" latinLnBrk="0" hangingPunct="1">
      <a:defRPr sz="2400" b="1" kern="1200">
        <a:solidFill>
          <a:srgbClr val="000099"/>
        </a:solidFill>
        <a:latin typeface="Times New Roman" pitchFamily="18" charset="0"/>
        <a:ea typeface="+mn-ea"/>
        <a:cs typeface="Times New Roman" pitchFamily="18" charset="0"/>
      </a:defRPr>
    </a:lvl8pPr>
    <a:lvl9pPr marL="3657600" algn="l" defTabSz="914400" rtl="0" eaLnBrk="1" latinLnBrk="0" hangingPunct="1">
      <a:defRPr sz="2400" b="1" kern="1200">
        <a:solidFill>
          <a:srgbClr val="000099"/>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60076"/>
    <a:srgbClr val="FF6600"/>
    <a:srgbClr val="993300"/>
    <a:srgbClr val="003366"/>
    <a:srgbClr val="CC33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15" autoAdjust="0"/>
    <p:restoredTop sz="42136" autoAdjust="0"/>
  </p:normalViewPr>
  <p:slideViewPr>
    <p:cSldViewPr>
      <p:cViewPr>
        <p:scale>
          <a:sx n="82" d="100"/>
          <a:sy n="82" d="100"/>
        </p:scale>
        <p:origin x="-534"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0242"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650243"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endParaRPr lang="ru-RU"/>
          </a:p>
        </p:txBody>
      </p:sp>
      <p:sp>
        <p:nvSpPr>
          <p:cNvPr id="650244"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650245"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fld id="{505D00B2-8FC0-4710-AB15-A7028CBAE60A}" type="slidenum">
              <a:rPr lang="ru-RU"/>
              <a:pPr>
                <a:defRPr/>
              </a:pPr>
              <a:t>‹#›</a:t>
            </a:fld>
            <a:endParaRPr lang="ru-RU"/>
          </a:p>
        </p:txBody>
      </p:sp>
    </p:spTree>
    <p:extLst>
      <p:ext uri="{BB962C8B-B14F-4D97-AF65-F5344CB8AC3E}">
        <p14:creationId xmlns:p14="http://schemas.microsoft.com/office/powerpoint/2010/main" val="28026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251907" name="Rectangle 3"/>
          <p:cNvSpPr>
            <a:spLocks noGrp="1" noChangeArrowheads="1"/>
          </p:cNvSpPr>
          <p:nvPr>
            <p:ph type="dt"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endParaRPr lang="ru-RU"/>
          </a:p>
        </p:txBody>
      </p:sp>
      <p:sp>
        <p:nvSpPr>
          <p:cNvPr id="72708" name="Rectangle 4"/>
          <p:cNvSpPr>
            <a:spLocks noGrp="1" noRot="1" noChangeAspect="1" noChangeArrowheads="1" noTextEdit="1"/>
          </p:cNvSpPr>
          <p:nvPr>
            <p:ph type="sldImg" idx="2"/>
          </p:nvPr>
        </p:nvSpPr>
        <p:spPr bwMode="auto">
          <a:xfrm>
            <a:off x="3121025" y="508000"/>
            <a:ext cx="3686175" cy="2552700"/>
          </a:xfrm>
          <a:prstGeom prst="rect">
            <a:avLst/>
          </a:prstGeom>
          <a:noFill/>
          <a:ln w="9525">
            <a:solidFill>
              <a:srgbClr val="000000"/>
            </a:solidFill>
            <a:miter lim="800000"/>
            <a:headEnd/>
            <a:tailEnd/>
          </a:ln>
        </p:spPr>
      </p:sp>
      <p:sp>
        <p:nvSpPr>
          <p:cNvPr id="251909" name="Rectangle 5"/>
          <p:cNvSpPr>
            <a:spLocks noGrp="1" noChangeArrowheads="1"/>
          </p:cNvSpPr>
          <p:nvPr>
            <p:ph type="body" sz="quarter" idx="3"/>
          </p:nvPr>
        </p:nvSpPr>
        <p:spPr bwMode="auto">
          <a:xfrm>
            <a:off x="992188" y="3228975"/>
            <a:ext cx="7942262" cy="3060700"/>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51910"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251911" name="Rectangle 7"/>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fld id="{C3A05BE3-AB6E-4493-9626-C7D33FCC437C}" type="slidenum">
              <a:rPr lang="ru-RU"/>
              <a:pPr>
                <a:defRPr/>
              </a:pPr>
              <a:t>‹#›</a:t>
            </a:fld>
            <a:endParaRPr lang="ru-RU"/>
          </a:p>
        </p:txBody>
      </p:sp>
    </p:spTree>
    <p:extLst>
      <p:ext uri="{BB962C8B-B14F-4D97-AF65-F5344CB8AC3E}">
        <p14:creationId xmlns:p14="http://schemas.microsoft.com/office/powerpoint/2010/main" val="2281999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AFA1B2C-B563-488E-8F39-79A7CF3AB1BC}"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ED0A49-E82B-42A1-ADE8-A3DD21D43D1F}"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7"/>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7"/>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E525F7-344B-4749-AD47-540BE74E181D}"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47"/>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6C15BD4-4B4D-4453-883C-20202380423B}"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Brea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906000" cy="6858000"/>
          </a:xfrm>
        </p:spPr>
        <p:txBody>
          <a:bodyPr rtlCol="0" anchor="ctr">
            <a:normAutofit/>
          </a:bodyPr>
          <a:lstStyle>
            <a:lvl1pPr marL="0" indent="0" algn="ctr">
              <a:buNone/>
              <a:defRPr sz="1200" b="0">
                <a:solidFill>
                  <a:schemeClr val="bg1"/>
                </a:solidFill>
              </a:defRPr>
            </a:lvl1pPr>
          </a:lstStyle>
          <a:p>
            <a:pPr lvl="0"/>
            <a:endParaRPr lang="en-US" noProof="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5"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27"/>
          <p:cNvGrpSpPr>
            <a:grpSpLocks/>
          </p:cNvGrpSpPr>
          <p:nvPr userDrawn="1"/>
        </p:nvGrpSpPr>
        <p:grpSpPr bwMode="auto">
          <a:xfrm>
            <a:off x="366713" y="6186488"/>
            <a:ext cx="1617662" cy="395287"/>
            <a:chOff x="337870" y="6193900"/>
            <a:chExt cx="1493833" cy="396000"/>
          </a:xfrm>
        </p:grpSpPr>
        <p:sp>
          <p:nvSpPr>
            <p:cNvPr id="7" name="Rounded Rectangle 2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8" name="Rounded Rectangle 2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grpSp>
        <p:nvGrpSpPr>
          <p:cNvPr id="9" name="Group 30"/>
          <p:cNvGrpSpPr>
            <a:grpSpLocks/>
          </p:cNvGrpSpPr>
          <p:nvPr userDrawn="1"/>
        </p:nvGrpSpPr>
        <p:grpSpPr bwMode="auto">
          <a:xfrm>
            <a:off x="9137650" y="6186488"/>
            <a:ext cx="428625" cy="395287"/>
            <a:chOff x="8434574" y="6185274"/>
            <a:chExt cx="396000" cy="396000"/>
          </a:xfrm>
        </p:grpSpPr>
        <p:sp>
          <p:nvSpPr>
            <p:cNvPr id="11"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3"/>
          <p:cNvGrpSpPr>
            <a:grpSpLocks/>
          </p:cNvGrpSpPr>
          <p:nvPr userDrawn="1"/>
        </p:nvGrpSpPr>
        <p:grpSpPr bwMode="auto">
          <a:xfrm>
            <a:off x="8569325" y="6186488"/>
            <a:ext cx="428625" cy="395287"/>
            <a:chOff x="7909800" y="6172200"/>
            <a:chExt cx="396000" cy="396000"/>
          </a:xfrm>
        </p:grpSpPr>
        <p:sp>
          <p:nvSpPr>
            <p:cNvPr id="14"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0" name="Text Placeholder 9"/>
          <p:cNvSpPr>
            <a:spLocks noGrp="1"/>
          </p:cNvSpPr>
          <p:nvPr>
            <p:ph type="body" sz="quarter" idx="11"/>
          </p:nvPr>
        </p:nvSpPr>
        <p:spPr>
          <a:xfrm>
            <a:off x="495300" y="2149418"/>
            <a:ext cx="8915400" cy="3489382"/>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37" name="Title 1"/>
          <p:cNvSpPr>
            <a:spLocks noGrp="1"/>
          </p:cNvSpPr>
          <p:nvPr>
            <p:ph type="title"/>
          </p:nvPr>
        </p:nvSpPr>
        <p:spPr>
          <a:xfrm>
            <a:off x="495300" y="304800"/>
            <a:ext cx="8915400" cy="609600"/>
          </a:xfrm>
        </p:spPr>
        <p:txBody>
          <a:bodyPr>
            <a:noAutofit/>
          </a:bodyPr>
          <a:lstStyle>
            <a:lvl1pPr algn="ctr">
              <a:lnSpc>
                <a:spcPct val="100000"/>
              </a:lnSpc>
              <a:defRPr sz="4000" b="0" spc="-150">
                <a:solidFill>
                  <a:schemeClr val="accent2"/>
                </a:solidFill>
                <a:effectLst>
                  <a:outerShdw dist="38100" dir="2700000" algn="ctr" rotWithShape="0">
                    <a:srgbClr val="000000">
                      <a:alpha val="15000"/>
                    </a:srgbClr>
                  </a:outerShdw>
                </a:effectLst>
              </a:defRPr>
            </a:lvl1pPr>
          </a:lstStyle>
          <a:p>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5" name="TextBox 17"/>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
          <p:cNvGrpSpPr>
            <a:grpSpLocks/>
          </p:cNvGrpSpPr>
          <p:nvPr userDrawn="1"/>
        </p:nvGrpSpPr>
        <p:grpSpPr bwMode="auto">
          <a:xfrm>
            <a:off x="9137650" y="6186488"/>
            <a:ext cx="428625" cy="395287"/>
            <a:chOff x="8434574" y="6185274"/>
            <a:chExt cx="396000" cy="396000"/>
          </a:xfrm>
        </p:grpSpPr>
        <p:sp>
          <p:nvSpPr>
            <p:cNvPr id="8" name="Oval 22">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23">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1"/>
          <p:cNvGrpSpPr>
            <a:grpSpLocks/>
          </p:cNvGrpSpPr>
          <p:nvPr userDrawn="1"/>
        </p:nvGrpSpPr>
        <p:grpSpPr bwMode="auto">
          <a:xfrm>
            <a:off x="8569325" y="6186488"/>
            <a:ext cx="428625" cy="395287"/>
            <a:chOff x="7909800" y="6172200"/>
            <a:chExt cx="396000" cy="396000"/>
          </a:xfrm>
        </p:grpSpPr>
        <p:sp>
          <p:nvSpPr>
            <p:cNvPr id="11" name="Oval 25">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26">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9"/>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6" name="Text Placeholder 5"/>
          <p:cNvSpPr>
            <a:spLocks noGrp="1"/>
          </p:cNvSpPr>
          <p:nvPr>
            <p:ph type="body" sz="quarter" idx="11"/>
          </p:nvPr>
        </p:nvSpPr>
        <p:spPr>
          <a:xfrm>
            <a:off x="495300" y="2133600"/>
            <a:ext cx="8915400" cy="342900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800">
                <a:solidFill>
                  <a:schemeClr val="accent2"/>
                </a:solidFill>
              </a:defRPr>
            </a:lvl1pPr>
            <a:lvl2pPr marL="0" indent="0">
              <a:spcBef>
                <a:spcPts val="600"/>
              </a:spcBef>
              <a:spcAft>
                <a:spcPts val="600"/>
              </a:spcAft>
              <a:buClr>
                <a:schemeClr val="accent2"/>
              </a:buClr>
              <a:buSzPct val="100000"/>
              <a:buFont typeface="Arial" pitchFamily="34" charset="0"/>
              <a:buNone/>
              <a:defRPr sz="1800">
                <a:solidFill>
                  <a:schemeClr val="accent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smtClean="0"/>
              <a:t>Click to edit Master text styles</a:t>
            </a:r>
          </a:p>
          <a:p>
            <a:pPr lvl="1"/>
            <a:r>
              <a:rPr lang="en-US" smtClean="0"/>
              <a:t>Second level</a:t>
            </a:r>
          </a:p>
        </p:txBody>
      </p:sp>
      <p:sp>
        <p:nvSpPr>
          <p:cNvPr id="1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wcase Web">
    <p:spTree>
      <p:nvGrpSpPr>
        <p:cNvPr id="1" name=""/>
        <p:cNvGrpSpPr/>
        <p:nvPr/>
      </p:nvGrpSpPr>
      <p:grpSpPr>
        <a:xfrm>
          <a:off x="0" y="0"/>
          <a:ext cx="0" cy="0"/>
          <a:chOff x="0" y="0"/>
          <a:chExt cx="0" cy="0"/>
        </a:xfrm>
      </p:grpSpPr>
      <p:pic>
        <p:nvPicPr>
          <p:cNvPr id="6" name="Picture 12"/>
          <p:cNvPicPr>
            <a:picLocks noChangeAspect="1"/>
          </p:cNvPicPr>
          <p:nvPr userDrawn="1"/>
        </p:nvPicPr>
        <p:blipFill>
          <a:blip r:embed="rId2" cstate="print">
            <a:extLst/>
          </a:blip>
          <a:stretch>
            <a:fillRect/>
          </a:stretch>
        </p:blipFill>
        <p:spPr>
          <a:xfrm>
            <a:off x="2989587" y="1981200"/>
            <a:ext cx="6576869" cy="3429000"/>
          </a:xfrm>
          <a:prstGeom prst="rect">
            <a:avLst/>
          </a:prstGeom>
          <a:effectLst>
            <a:reflection stA="14000" endPos="12000" dist="63500" dir="5400000" sy="-100000" algn="bl" rotWithShape="0"/>
          </a:effectLst>
        </p:spPr>
      </p:pic>
      <p:sp>
        <p:nvSpPr>
          <p:cNvPr id="7"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1"/>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2"/>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512436" y="1981200"/>
            <a:ext cx="2688324" cy="3124200"/>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dirty="0" smtClean="0"/>
              <a:t>Click to edit Master text styles</a:t>
            </a:r>
            <a:endParaRPr lang="en-US" dirty="0"/>
          </a:p>
        </p:txBody>
      </p:sp>
      <p:sp>
        <p:nvSpPr>
          <p:cNvPr id="3" name="Picture Placeholder 2"/>
          <p:cNvSpPr>
            <a:spLocks noGrp="1"/>
          </p:cNvSpPr>
          <p:nvPr>
            <p:ph type="pic" sz="quarter" idx="12"/>
          </p:nvPr>
        </p:nvSpPr>
        <p:spPr>
          <a:xfrm>
            <a:off x="3802631" y="2195053"/>
            <a:ext cx="4947673" cy="2944760"/>
          </a:xfr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wcase mobil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blip>
          <a:stretch>
            <a:fillRect/>
          </a:stretch>
        </p:blipFill>
        <p:spPr>
          <a:xfrm>
            <a:off x="6191255" y="1828800"/>
            <a:ext cx="3107811" cy="3733800"/>
          </a:xfrm>
          <a:prstGeom prst="rect">
            <a:avLst/>
          </a:prstGeom>
          <a:effectLst>
            <a:reflection stA="29000" endPos="11000" dist="12700" dir="5400000" sy="-100000" algn="bl" rotWithShape="0"/>
          </a:effectLst>
        </p:spPr>
      </p:pic>
      <p:pic>
        <p:nvPicPr>
          <p:cNvPr id="8" name="Picture 3"/>
          <p:cNvPicPr>
            <a:picLocks noChangeAspect="1"/>
          </p:cNvPicPr>
          <p:nvPr userDrawn="1"/>
        </p:nvPicPr>
        <p:blipFill>
          <a:blip r:embed="rId3" cstate="print">
            <a:extLst/>
          </a:blip>
          <a:stretch>
            <a:fillRect/>
          </a:stretch>
        </p:blipFill>
        <p:spPr>
          <a:xfrm>
            <a:off x="4705350" y="3500438"/>
            <a:ext cx="1103611" cy="2062162"/>
          </a:xfrm>
          <a:prstGeom prst="rect">
            <a:avLst/>
          </a:prstGeom>
          <a:effectLst>
            <a:reflection stA="29000" endPos="11000" dist="12700" dir="5400000" sy="-100000" algn="bl" rotWithShape="0"/>
          </a:effectLst>
        </p:spPr>
      </p:pic>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886314"/>
            <a:ext cx="3714750" cy="3676286"/>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smtClean="0"/>
              <a:t>Click to edit Master text styles</a:t>
            </a:r>
            <a:endParaRPr lang="en-US"/>
          </a:p>
        </p:txBody>
      </p:sp>
      <p:sp>
        <p:nvSpPr>
          <p:cNvPr id="3" name="Picture Placeholder 2"/>
          <p:cNvSpPr>
            <a:spLocks noGrp="1"/>
          </p:cNvSpPr>
          <p:nvPr>
            <p:ph type="pic" sz="quarter" idx="12"/>
          </p:nvPr>
        </p:nvSpPr>
        <p:spPr>
          <a:xfrm>
            <a:off x="6535940" y="2207665"/>
            <a:ext cx="2410150" cy="2976784"/>
          </a:xfrm>
          <a:prstGeom prst="roundRect">
            <a:avLst>
              <a:gd name="adj" fmla="val 2838"/>
            </a:avLst>
          </a:prstGeo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4807550" y="3819526"/>
            <a:ext cx="892572" cy="1426368"/>
          </a:xfrm>
          <a:prstGeom prst="rect">
            <a:avLst/>
          </a:prstGeom>
        </p:spPr>
        <p:txBody>
          <a:bodyPr rtlCol="0" anchor="ctr">
            <a:normAutofit/>
          </a:bodyPr>
          <a:lstStyle>
            <a:lvl1pPr marL="0" indent="0" algn="ctr">
              <a:buNone/>
              <a:defRPr sz="1100">
                <a:solidFill>
                  <a:schemeClr val="bg1"/>
                </a:solidFill>
              </a:defRPr>
            </a:lvl1pPr>
          </a:lstStyle>
          <a:p>
            <a:pPr lvl="0"/>
            <a:endParaRPr lang="en-US" noProof="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wcase SEO">
    <p:spTree>
      <p:nvGrpSpPr>
        <p:cNvPr id="1" name=""/>
        <p:cNvGrpSpPr/>
        <p:nvPr/>
      </p:nvGrpSpPr>
      <p:grpSpPr>
        <a:xfrm>
          <a:off x="0" y="0"/>
          <a:ext cx="0" cy="0"/>
          <a:chOff x="0" y="0"/>
          <a:chExt cx="0" cy="0"/>
        </a:xfrm>
      </p:grpSpPr>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4"/>
          <p:cNvGrpSpPr>
            <a:grpSpLocks/>
          </p:cNvGrpSpPr>
          <p:nvPr userDrawn="1"/>
        </p:nvGrpSpPr>
        <p:grpSpPr bwMode="auto">
          <a:xfrm>
            <a:off x="366713" y="6186488"/>
            <a:ext cx="1617662" cy="395287"/>
            <a:chOff x="337870" y="6193900"/>
            <a:chExt cx="1493833" cy="396000"/>
          </a:xfrm>
        </p:grpSpPr>
        <p:sp>
          <p:nvSpPr>
            <p:cNvPr id="18" name="Rounded Rectangle 2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2" name="Rounded Rectangle 2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2"/>
          </p:nvPr>
        </p:nvSpPr>
        <p:spPr>
          <a:xfrm>
            <a:off x="4622800" y="1600200"/>
            <a:ext cx="4375150" cy="40386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10" name="Text Placeholder 9"/>
          <p:cNvSpPr>
            <a:spLocks noGrp="1"/>
          </p:cNvSpPr>
          <p:nvPr>
            <p:ph type="body" sz="quarter" idx="11"/>
          </p:nvPr>
        </p:nvSpPr>
        <p:spPr>
          <a:xfrm>
            <a:off x="507763" y="1962514"/>
            <a:ext cx="3435948" cy="3752486"/>
          </a:xfrm>
        </p:spPr>
        <p:txBody>
          <a:bodyPr tIns="0" bIns="0"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6014468"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0" name="Picture Placeholder 2"/>
          <p:cNvSpPr>
            <a:spLocks noGrp="1"/>
          </p:cNvSpPr>
          <p:nvPr>
            <p:ph type="pic" sz="quarter" idx="14"/>
          </p:nvPr>
        </p:nvSpPr>
        <p:spPr>
          <a:xfrm>
            <a:off x="4044950"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1" name="Picture Placeholder 2"/>
          <p:cNvSpPr>
            <a:spLocks noGrp="1"/>
          </p:cNvSpPr>
          <p:nvPr>
            <p:ph type="pic" sz="quarter" idx="15"/>
          </p:nvPr>
        </p:nvSpPr>
        <p:spPr>
          <a:xfrm>
            <a:off x="7983987"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EF0105-7C01-4B9F-B55D-2973177101B0}" type="slidenum">
              <a:rPr lang="ru-RU"/>
              <a:pPr>
                <a:defRPr/>
              </a:pPr>
              <a:t>‹#›</a:t>
            </a:fld>
            <a:endParaRPr lang="ru-R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reel">
    <p:spTree>
      <p:nvGrpSpPr>
        <p:cNvPr id="1" name=""/>
        <p:cNvGrpSpPr/>
        <p:nvPr/>
      </p:nvGrpSpPr>
      <p:grpSpPr>
        <a:xfrm>
          <a:off x="0" y="0"/>
          <a:ext cx="0" cy="0"/>
          <a:chOff x="0" y="0"/>
          <a:chExt cx="0" cy="0"/>
        </a:xfrm>
      </p:grpSpPr>
      <p:sp>
        <p:nvSpPr>
          <p:cNvPr id="6"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918222"/>
            <a:ext cx="3325363" cy="2322149"/>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7" name="Media Placeholder 6"/>
          <p:cNvSpPr>
            <a:spLocks noGrp="1"/>
          </p:cNvSpPr>
          <p:nvPr>
            <p:ph type="media" sz="quarter" idx="12"/>
          </p:nvPr>
        </p:nvSpPr>
        <p:spPr>
          <a:xfrm>
            <a:off x="4044950" y="1905000"/>
            <a:ext cx="5365750" cy="3352800"/>
          </a:xfrm>
        </p:spPr>
        <p:txBody>
          <a:bodyPr rtlCol="0" anchor="ctr">
            <a:normAutofit/>
          </a:bodyPr>
          <a:lstStyle>
            <a:lvl1pPr marL="0" indent="0" algn="ctr">
              <a:buNone/>
              <a:defRPr sz="2000">
                <a:solidFill>
                  <a:schemeClr val="accent2"/>
                </a:solidFill>
              </a:defRPr>
            </a:lvl1pPr>
          </a:lstStyle>
          <a:p>
            <a:pPr lvl="0"/>
            <a:endParaRPr lang="en-US" noProof="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Table Placeholder 3"/>
          <p:cNvSpPr>
            <a:spLocks noGrp="1"/>
          </p:cNvSpPr>
          <p:nvPr>
            <p:ph type="tbl" sz="quarter" idx="11"/>
          </p:nvPr>
        </p:nvSpPr>
        <p:spPr>
          <a:xfrm>
            <a:off x="495300" y="1828800"/>
            <a:ext cx="8915400" cy="3886200"/>
          </a:xfrm>
        </p:spPr>
        <p:txBody>
          <a:bodyPr rtlCol="0" anchor="ctr">
            <a:no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Chart Placeholder 3"/>
          <p:cNvSpPr>
            <a:spLocks noGrp="1"/>
          </p:cNvSpPr>
          <p:nvPr>
            <p:ph type="chart" sz="quarter" idx="12"/>
          </p:nvPr>
        </p:nvSpPr>
        <p:spPr>
          <a:xfrm>
            <a:off x="495300" y="2057401"/>
            <a:ext cx="8915400" cy="3267075"/>
          </a:xfrm>
        </p:spPr>
        <p:txBody>
          <a:bodyPr rtlCol="0" anchor="ctr">
            <a:norm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9"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0" name="Group 29"/>
          <p:cNvGrpSpPr>
            <a:grpSpLocks/>
          </p:cNvGrpSpPr>
          <p:nvPr userDrawn="1"/>
        </p:nvGrpSpPr>
        <p:grpSpPr bwMode="auto">
          <a:xfrm>
            <a:off x="9137650" y="6186488"/>
            <a:ext cx="428625" cy="395287"/>
            <a:chOff x="8434574" y="6185274"/>
            <a:chExt cx="396000" cy="396000"/>
          </a:xfrm>
        </p:grpSpPr>
        <p:sp>
          <p:nvSpPr>
            <p:cNvPr id="11"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2"/>
          <p:cNvGrpSpPr>
            <a:grpSpLocks/>
          </p:cNvGrpSpPr>
          <p:nvPr userDrawn="1"/>
        </p:nvGrpSpPr>
        <p:grpSpPr bwMode="auto">
          <a:xfrm>
            <a:off x="8569325" y="6186488"/>
            <a:ext cx="428625" cy="395287"/>
            <a:chOff x="7909800" y="6172200"/>
            <a:chExt cx="396000" cy="396000"/>
          </a:xfrm>
        </p:grpSpPr>
        <p:sp>
          <p:nvSpPr>
            <p:cNvPr id="14"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6" name="Group 25"/>
          <p:cNvGrpSpPr>
            <a:grpSpLocks/>
          </p:cNvGrpSpPr>
          <p:nvPr userDrawn="1"/>
        </p:nvGrpSpPr>
        <p:grpSpPr bwMode="auto">
          <a:xfrm>
            <a:off x="366713" y="6186488"/>
            <a:ext cx="1617662" cy="395287"/>
            <a:chOff x="337870" y="6193900"/>
            <a:chExt cx="1493833" cy="396000"/>
          </a:xfrm>
        </p:grpSpPr>
        <p:sp>
          <p:nvSpPr>
            <p:cNvPr id="17" name="Rounded Rectangle 26"/>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8" name="Rounded Rectangle 27"/>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488555" y="1732832"/>
            <a:ext cx="3705000" cy="34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13"/>
          </p:nvPr>
        </p:nvSpPr>
        <p:spPr>
          <a:xfrm>
            <a:off x="4540250" y="1723136"/>
            <a:ext cx="4796500" cy="2895600"/>
          </a:xfrm>
        </p:spPr>
        <p:txBody>
          <a:bodyPr>
            <a:noAutofit/>
          </a:bodyPr>
          <a:lstStyle>
            <a:lvl1pPr marL="0" indent="0">
              <a:spcBef>
                <a:spcPts val="0"/>
              </a:spcBef>
              <a:buNone/>
              <a:defRPr sz="1800">
                <a:solidFill>
                  <a:schemeClr val="tx1"/>
                </a:solidFill>
                <a:latin typeface="+mj-lt"/>
              </a:defRPr>
            </a:lvl1pPr>
            <a:lvl2pPr marL="0" indent="0">
              <a:spcBef>
                <a:spcPts val="0"/>
              </a:spcBef>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20" name="Text Placeholder 6"/>
          <p:cNvSpPr>
            <a:spLocks noGrp="1"/>
          </p:cNvSpPr>
          <p:nvPr>
            <p:ph type="body" sz="quarter" idx="15"/>
          </p:nvPr>
        </p:nvSpPr>
        <p:spPr>
          <a:xfrm>
            <a:off x="3302001"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1" name="Text Placeholder 6"/>
          <p:cNvSpPr>
            <a:spLocks noGrp="1"/>
          </p:cNvSpPr>
          <p:nvPr>
            <p:ph type="body" sz="quarter" idx="16"/>
          </p:nvPr>
        </p:nvSpPr>
        <p:spPr>
          <a:xfrm>
            <a:off x="5529135"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2" name="Text Placeholder 6"/>
          <p:cNvSpPr>
            <a:spLocks noGrp="1"/>
          </p:cNvSpPr>
          <p:nvPr>
            <p:ph type="body" sz="quarter" idx="17"/>
          </p:nvPr>
        </p:nvSpPr>
        <p:spPr>
          <a:xfrm>
            <a:off x="7677155" y="5108268"/>
            <a:ext cx="156845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19"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Text ">
    <p:spTree>
      <p:nvGrpSpPr>
        <p:cNvPr id="1" name=""/>
        <p:cNvGrpSpPr/>
        <p:nvPr/>
      </p:nvGrpSpPr>
      <p:grpSpPr>
        <a:xfrm>
          <a:off x="0" y="0"/>
          <a:ext cx="0" cy="0"/>
          <a:chOff x="0" y="0"/>
          <a:chExt cx="0" cy="0"/>
        </a:xfrm>
      </p:grpSpPr>
      <p:sp>
        <p:nvSpPr>
          <p:cNvPr id="6"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9"/>
          <p:cNvGrpSpPr>
            <a:grpSpLocks/>
          </p:cNvGrpSpPr>
          <p:nvPr userDrawn="1"/>
        </p:nvGrpSpPr>
        <p:grpSpPr bwMode="auto">
          <a:xfrm>
            <a:off x="9137650" y="6186488"/>
            <a:ext cx="428625" cy="395287"/>
            <a:chOff x="8434574" y="6185274"/>
            <a:chExt cx="396000" cy="396000"/>
          </a:xfrm>
        </p:grpSpPr>
        <p:sp>
          <p:nvSpPr>
            <p:cNvPr id="8"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32"/>
          <p:cNvGrpSpPr>
            <a:grpSpLocks/>
          </p:cNvGrpSpPr>
          <p:nvPr userDrawn="1"/>
        </p:nvGrpSpPr>
        <p:grpSpPr bwMode="auto">
          <a:xfrm>
            <a:off x="8569325" y="6186488"/>
            <a:ext cx="428625" cy="395287"/>
            <a:chOff x="7909800" y="6172200"/>
            <a:chExt cx="396000" cy="396000"/>
          </a:xfrm>
        </p:grpSpPr>
        <p:sp>
          <p:nvSpPr>
            <p:cNvPr id="11"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6"/>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318958" y="1657350"/>
            <a:ext cx="4540250" cy="4191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 name="Text Placeholder 2"/>
          <p:cNvSpPr>
            <a:spLocks noGrp="1"/>
          </p:cNvSpPr>
          <p:nvPr>
            <p:ph type="body" sz="quarter" idx="13"/>
          </p:nvPr>
        </p:nvSpPr>
        <p:spPr>
          <a:xfrm>
            <a:off x="5200650" y="2110266"/>
            <a:ext cx="4210050" cy="3402012"/>
          </a:xfrm>
          <a:noFill/>
        </p:spPr>
        <p:txBody>
          <a:bodyPr>
            <a:normAutofit/>
          </a:bodyPr>
          <a:lstStyle>
            <a:lvl1pPr marL="0" indent="0">
              <a:lnSpc>
                <a:spcPct val="100000"/>
              </a:lnSpc>
              <a:spcBef>
                <a:spcPts val="360"/>
              </a:spcBef>
              <a:buNone/>
              <a:defRPr sz="1600">
                <a:solidFill>
                  <a:schemeClr val="accent2"/>
                </a:solidFill>
              </a:defRPr>
            </a:lvl1pPr>
          </a:lstStyle>
          <a:p>
            <a:pPr lvl="0"/>
            <a:r>
              <a:rPr lang="en-US" smtClean="0"/>
              <a:t>Click to edit Master text styles</a:t>
            </a:r>
            <a:endParaRPr lang="en-US"/>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Box 23"/>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5" name="Group 27"/>
          <p:cNvGrpSpPr>
            <a:grpSpLocks/>
          </p:cNvGrpSpPr>
          <p:nvPr userDrawn="1"/>
        </p:nvGrpSpPr>
        <p:grpSpPr bwMode="auto">
          <a:xfrm>
            <a:off x="9137650" y="6186488"/>
            <a:ext cx="428625" cy="395287"/>
            <a:chOff x="8434574" y="6185274"/>
            <a:chExt cx="396000" cy="396000"/>
          </a:xfrm>
        </p:grpSpPr>
        <p:sp>
          <p:nvSpPr>
            <p:cNvPr id="6" name="Oval 2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L-Shape 2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8" name="Group 30"/>
          <p:cNvGrpSpPr>
            <a:grpSpLocks/>
          </p:cNvGrpSpPr>
          <p:nvPr userDrawn="1"/>
        </p:nvGrpSpPr>
        <p:grpSpPr bwMode="auto">
          <a:xfrm>
            <a:off x="8569325" y="6186488"/>
            <a:ext cx="428625" cy="395287"/>
            <a:chOff x="7909800" y="6172200"/>
            <a:chExt cx="396000" cy="396000"/>
          </a:xfrm>
        </p:grpSpPr>
        <p:sp>
          <p:nvSpPr>
            <p:cNvPr id="9"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0"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1" name="Group 16"/>
          <p:cNvGrpSpPr>
            <a:grpSpLocks/>
          </p:cNvGrpSpPr>
          <p:nvPr userDrawn="1"/>
        </p:nvGrpSpPr>
        <p:grpSpPr bwMode="auto">
          <a:xfrm>
            <a:off x="366713" y="6186488"/>
            <a:ext cx="1617662" cy="395287"/>
            <a:chOff x="337870" y="6193900"/>
            <a:chExt cx="1493833" cy="396000"/>
          </a:xfrm>
        </p:grpSpPr>
        <p:sp>
          <p:nvSpPr>
            <p:cNvPr id="12" name="Rounded Rectangle 1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3" name="Rounded Rectangle 1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
    <p:spTree>
      <p:nvGrpSpPr>
        <p:cNvPr id="1" name=""/>
        <p:cNvGrpSpPr/>
        <p:nvPr/>
      </p:nvGrpSpPr>
      <p:grpSpPr>
        <a:xfrm>
          <a:off x="0" y="0"/>
          <a:ext cx="0" cy="0"/>
          <a:chOff x="0" y="0"/>
          <a:chExt cx="0" cy="0"/>
        </a:xfrm>
      </p:grpSpPr>
      <p:sp>
        <p:nvSpPr>
          <p:cNvPr id="21" name="TextBox 3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2" name="Group 57"/>
          <p:cNvGrpSpPr>
            <a:grpSpLocks/>
          </p:cNvGrpSpPr>
          <p:nvPr userDrawn="1"/>
        </p:nvGrpSpPr>
        <p:grpSpPr bwMode="auto">
          <a:xfrm>
            <a:off x="9137650" y="6186488"/>
            <a:ext cx="428625" cy="395287"/>
            <a:chOff x="8434574" y="6185274"/>
            <a:chExt cx="396000" cy="396000"/>
          </a:xfrm>
        </p:grpSpPr>
        <p:sp>
          <p:nvSpPr>
            <p:cNvPr id="23" name="Oval 5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4" name="L-Shape 5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5" name="Group 60"/>
          <p:cNvGrpSpPr>
            <a:grpSpLocks/>
          </p:cNvGrpSpPr>
          <p:nvPr userDrawn="1"/>
        </p:nvGrpSpPr>
        <p:grpSpPr bwMode="auto">
          <a:xfrm>
            <a:off x="8569325" y="6186488"/>
            <a:ext cx="428625" cy="395287"/>
            <a:chOff x="7909800" y="6172200"/>
            <a:chExt cx="396000" cy="396000"/>
          </a:xfrm>
        </p:grpSpPr>
        <p:sp>
          <p:nvSpPr>
            <p:cNvPr id="26" name="Oval 61">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7" name="L-Shape 62">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8" name="Group 35"/>
          <p:cNvGrpSpPr>
            <a:grpSpLocks/>
          </p:cNvGrpSpPr>
          <p:nvPr userDrawn="1"/>
        </p:nvGrpSpPr>
        <p:grpSpPr bwMode="auto">
          <a:xfrm>
            <a:off x="366713" y="6186488"/>
            <a:ext cx="1617662" cy="395287"/>
            <a:chOff x="337870" y="6193900"/>
            <a:chExt cx="1493833" cy="396000"/>
          </a:xfrm>
        </p:grpSpPr>
        <p:sp>
          <p:nvSpPr>
            <p:cNvPr id="29" name="Rounded Rectangle 4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35" name="Rounded Rectangle 4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1"/>
          </p:nvPr>
        </p:nvSpPr>
        <p:spPr>
          <a:xfrm>
            <a:off x="1084712" y="206519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5" name="Picture Placeholder 2"/>
          <p:cNvSpPr>
            <a:spLocks noGrp="1"/>
          </p:cNvSpPr>
          <p:nvPr>
            <p:ph type="pic" sz="quarter" idx="12"/>
          </p:nvPr>
        </p:nvSpPr>
        <p:spPr>
          <a:xfrm>
            <a:off x="2350048"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6" name="Picture Placeholder 2"/>
          <p:cNvSpPr>
            <a:spLocks noGrp="1"/>
          </p:cNvSpPr>
          <p:nvPr>
            <p:ph type="pic" sz="quarter" idx="13"/>
          </p:nvPr>
        </p:nvSpPr>
        <p:spPr>
          <a:xfrm>
            <a:off x="3694213"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7" name="Picture Placeholder 2"/>
          <p:cNvSpPr>
            <a:spLocks noGrp="1"/>
          </p:cNvSpPr>
          <p:nvPr>
            <p:ph type="pic" sz="quarter" idx="14"/>
          </p:nvPr>
        </p:nvSpPr>
        <p:spPr>
          <a:xfrm>
            <a:off x="5038379"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8" name="Picture Placeholder 2"/>
          <p:cNvSpPr>
            <a:spLocks noGrp="1"/>
          </p:cNvSpPr>
          <p:nvPr>
            <p:ph type="pic" sz="quarter" idx="15"/>
          </p:nvPr>
        </p:nvSpPr>
        <p:spPr>
          <a:xfrm>
            <a:off x="6382544"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9" name="Picture Placeholder 2"/>
          <p:cNvSpPr>
            <a:spLocks noGrp="1"/>
          </p:cNvSpPr>
          <p:nvPr>
            <p:ph type="pic" sz="quarter" idx="16"/>
          </p:nvPr>
        </p:nvSpPr>
        <p:spPr>
          <a:xfrm>
            <a:off x="7728580" y="2058004"/>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0" name="Picture Placeholder 2"/>
          <p:cNvSpPr>
            <a:spLocks noGrp="1"/>
          </p:cNvSpPr>
          <p:nvPr>
            <p:ph type="pic" sz="quarter" idx="18"/>
          </p:nvPr>
        </p:nvSpPr>
        <p:spPr>
          <a:xfrm>
            <a:off x="1711740"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1" name="Picture Placeholder 2"/>
          <p:cNvSpPr>
            <a:spLocks noGrp="1"/>
          </p:cNvSpPr>
          <p:nvPr>
            <p:ph type="pic" sz="quarter" idx="19"/>
          </p:nvPr>
        </p:nvSpPr>
        <p:spPr>
          <a:xfrm>
            <a:off x="305590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2" name="Picture Placeholder 2"/>
          <p:cNvSpPr>
            <a:spLocks noGrp="1"/>
          </p:cNvSpPr>
          <p:nvPr>
            <p:ph type="pic" sz="quarter" idx="20"/>
          </p:nvPr>
        </p:nvSpPr>
        <p:spPr>
          <a:xfrm>
            <a:off x="4400071"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3" name="Picture Placeholder 2"/>
          <p:cNvSpPr>
            <a:spLocks noGrp="1"/>
          </p:cNvSpPr>
          <p:nvPr>
            <p:ph type="pic" sz="quarter" idx="21"/>
          </p:nvPr>
        </p:nvSpPr>
        <p:spPr>
          <a:xfrm>
            <a:off x="574423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4" name="Picture Placeholder 2"/>
          <p:cNvSpPr>
            <a:spLocks noGrp="1"/>
          </p:cNvSpPr>
          <p:nvPr>
            <p:ph type="pic" sz="quarter" idx="22"/>
          </p:nvPr>
        </p:nvSpPr>
        <p:spPr>
          <a:xfrm>
            <a:off x="7088403" y="309785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1" name="Picture Placeholder 2"/>
          <p:cNvSpPr>
            <a:spLocks noGrp="1"/>
          </p:cNvSpPr>
          <p:nvPr>
            <p:ph type="pic" sz="quarter" idx="29"/>
          </p:nvPr>
        </p:nvSpPr>
        <p:spPr>
          <a:xfrm>
            <a:off x="2387721"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2" name="Picture Placeholder 2"/>
          <p:cNvSpPr>
            <a:spLocks noGrp="1"/>
          </p:cNvSpPr>
          <p:nvPr>
            <p:ph type="pic" sz="quarter" idx="30"/>
          </p:nvPr>
        </p:nvSpPr>
        <p:spPr>
          <a:xfrm>
            <a:off x="3731886"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3" name="Picture Placeholder 2"/>
          <p:cNvSpPr>
            <a:spLocks noGrp="1"/>
          </p:cNvSpPr>
          <p:nvPr>
            <p:ph type="pic" sz="quarter" idx="31"/>
          </p:nvPr>
        </p:nvSpPr>
        <p:spPr>
          <a:xfrm>
            <a:off x="507605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4" name="Picture Placeholder 2"/>
          <p:cNvSpPr>
            <a:spLocks noGrp="1"/>
          </p:cNvSpPr>
          <p:nvPr>
            <p:ph type="pic" sz="quarter" idx="32"/>
          </p:nvPr>
        </p:nvSpPr>
        <p:spPr>
          <a:xfrm>
            <a:off x="6420218"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64"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6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7" name="Picture Placeholder 2"/>
          <p:cNvSpPr>
            <a:spLocks noGrp="1"/>
          </p:cNvSpPr>
          <p:nvPr>
            <p:ph type="pic" sz="quarter" idx="37"/>
          </p:nvPr>
        </p:nvSpPr>
        <p:spPr>
          <a:xfrm>
            <a:off x="108471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8" name="Picture Placeholder 2"/>
          <p:cNvSpPr>
            <a:spLocks noGrp="1"/>
          </p:cNvSpPr>
          <p:nvPr>
            <p:ph type="pic" sz="quarter" idx="38"/>
          </p:nvPr>
        </p:nvSpPr>
        <p:spPr>
          <a:xfrm>
            <a:off x="7728580"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amp; Text">
    <p:spTree>
      <p:nvGrpSpPr>
        <p:cNvPr id="1" name=""/>
        <p:cNvGrpSpPr/>
        <p:nvPr/>
      </p:nvGrpSpPr>
      <p:grpSpPr>
        <a:xfrm>
          <a:off x="0" y="0"/>
          <a:ext cx="0" cy="0"/>
          <a:chOff x="0" y="0"/>
          <a:chExt cx="0" cy="0"/>
        </a:xfrm>
      </p:grpSpPr>
      <p:sp>
        <p:nvSpPr>
          <p:cNvPr id="11"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2" name="Group 25"/>
          <p:cNvGrpSpPr>
            <a:grpSpLocks/>
          </p:cNvGrpSpPr>
          <p:nvPr userDrawn="1"/>
        </p:nvGrpSpPr>
        <p:grpSpPr bwMode="auto">
          <a:xfrm>
            <a:off x="9137650" y="6186488"/>
            <a:ext cx="428625" cy="395287"/>
            <a:chOff x="8434574" y="6185274"/>
            <a:chExt cx="396000" cy="396000"/>
          </a:xfrm>
        </p:grpSpPr>
        <p:sp>
          <p:nvSpPr>
            <p:cNvPr id="13"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28"/>
          <p:cNvGrpSpPr>
            <a:grpSpLocks/>
          </p:cNvGrpSpPr>
          <p:nvPr userDrawn="1"/>
        </p:nvGrpSpPr>
        <p:grpSpPr bwMode="auto">
          <a:xfrm>
            <a:off x="8569325" y="6186488"/>
            <a:ext cx="428625" cy="395287"/>
            <a:chOff x="7909800" y="6172200"/>
            <a:chExt cx="396000" cy="396000"/>
          </a:xfrm>
        </p:grpSpPr>
        <p:sp>
          <p:nvSpPr>
            <p:cNvPr id="16"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7"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Picture Placeholder 2"/>
          <p:cNvSpPr>
            <a:spLocks noGrp="1"/>
          </p:cNvSpPr>
          <p:nvPr>
            <p:ph type="pic" sz="quarter" idx="35"/>
          </p:nvPr>
        </p:nvSpPr>
        <p:spPr>
          <a:xfrm>
            <a:off x="2671039"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3" name="Picture Placeholder 2"/>
          <p:cNvSpPr>
            <a:spLocks noGrp="1"/>
          </p:cNvSpPr>
          <p:nvPr>
            <p:ph type="pic" sz="quarter" idx="36"/>
          </p:nvPr>
        </p:nvSpPr>
        <p:spPr>
          <a:xfrm>
            <a:off x="5063471"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Picture Placeholder 2"/>
          <p:cNvSpPr>
            <a:spLocks noGrp="1"/>
          </p:cNvSpPr>
          <p:nvPr>
            <p:ph type="pic" sz="quarter" idx="37"/>
          </p:nvPr>
        </p:nvSpPr>
        <p:spPr>
          <a:xfrm>
            <a:off x="7455902"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06946"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5" name="Text Placeholder 4"/>
          <p:cNvSpPr>
            <a:spLocks noGrp="1"/>
          </p:cNvSpPr>
          <p:nvPr>
            <p:ph type="body" sz="quarter" idx="39"/>
          </p:nvPr>
        </p:nvSpPr>
        <p:spPr>
          <a:xfrm>
            <a:off x="2799378"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6" name="Text Placeholder 4"/>
          <p:cNvSpPr>
            <a:spLocks noGrp="1"/>
          </p:cNvSpPr>
          <p:nvPr>
            <p:ph type="body" sz="quarter" idx="40"/>
          </p:nvPr>
        </p:nvSpPr>
        <p:spPr>
          <a:xfrm>
            <a:off x="5191811"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7" name="Text Placeholder 4"/>
          <p:cNvSpPr>
            <a:spLocks noGrp="1"/>
          </p:cNvSpPr>
          <p:nvPr>
            <p:ph type="body" sz="quarter" idx="41"/>
          </p:nvPr>
        </p:nvSpPr>
        <p:spPr>
          <a:xfrm>
            <a:off x="7584242"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amp; Text">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9"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84331"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5" name="Picture Placeholder 2"/>
          <p:cNvSpPr>
            <a:spLocks noGrp="1"/>
          </p:cNvSpPr>
          <p:nvPr>
            <p:ph type="pic" sz="quarter" idx="39"/>
          </p:nvPr>
        </p:nvSpPr>
        <p:spPr>
          <a:xfrm>
            <a:off x="3523853"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6" name="Picture Placeholder 2"/>
          <p:cNvSpPr>
            <a:spLocks noGrp="1"/>
          </p:cNvSpPr>
          <p:nvPr>
            <p:ph type="pic" sz="quarter" idx="40"/>
          </p:nvPr>
        </p:nvSpPr>
        <p:spPr>
          <a:xfrm>
            <a:off x="6769100"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ext Placeholder 4"/>
          <p:cNvSpPr>
            <a:spLocks noGrp="1"/>
          </p:cNvSpPr>
          <p:nvPr>
            <p:ph type="body" sz="quarter" idx="41"/>
          </p:nvPr>
        </p:nvSpPr>
        <p:spPr>
          <a:xfrm>
            <a:off x="3729578"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9" name="Text Placeholder 4"/>
          <p:cNvSpPr>
            <a:spLocks noGrp="1"/>
          </p:cNvSpPr>
          <p:nvPr>
            <p:ph type="body" sz="quarter" idx="42"/>
          </p:nvPr>
        </p:nvSpPr>
        <p:spPr>
          <a:xfrm>
            <a:off x="6974825"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40"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19"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0" name="Group 25"/>
          <p:cNvGrpSpPr>
            <a:grpSpLocks/>
          </p:cNvGrpSpPr>
          <p:nvPr userDrawn="1"/>
        </p:nvGrpSpPr>
        <p:grpSpPr bwMode="auto">
          <a:xfrm>
            <a:off x="9137650" y="6186488"/>
            <a:ext cx="428625" cy="395287"/>
            <a:chOff x="8434574" y="6185274"/>
            <a:chExt cx="396000" cy="396000"/>
          </a:xfrm>
        </p:grpSpPr>
        <p:sp>
          <p:nvSpPr>
            <p:cNvPr id="21"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2"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3" name="Group 28"/>
          <p:cNvGrpSpPr>
            <a:grpSpLocks/>
          </p:cNvGrpSpPr>
          <p:nvPr userDrawn="1"/>
        </p:nvGrpSpPr>
        <p:grpSpPr bwMode="auto">
          <a:xfrm>
            <a:off x="8569325" y="6186488"/>
            <a:ext cx="428625" cy="395287"/>
            <a:chOff x="7909800" y="6172200"/>
            <a:chExt cx="396000" cy="396000"/>
          </a:xfrm>
        </p:grpSpPr>
        <p:sp>
          <p:nvSpPr>
            <p:cNvPr id="24"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5"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6" name="Group 36"/>
          <p:cNvGrpSpPr>
            <a:grpSpLocks/>
          </p:cNvGrpSpPr>
          <p:nvPr userDrawn="1"/>
        </p:nvGrpSpPr>
        <p:grpSpPr bwMode="auto">
          <a:xfrm>
            <a:off x="366713" y="6186488"/>
            <a:ext cx="1617662" cy="395287"/>
            <a:chOff x="337870" y="6193900"/>
            <a:chExt cx="1493833" cy="396000"/>
          </a:xfrm>
        </p:grpSpPr>
        <p:sp>
          <p:nvSpPr>
            <p:cNvPr id="27" name="Rounded Rectangle 3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8" name="Rounded Rectangle 3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38"/>
          </p:nvPr>
        </p:nvSpPr>
        <p:spPr>
          <a:xfrm>
            <a:off x="284236" y="30186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449835" y="1219199"/>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2" name="Text Placeholder 4"/>
          <p:cNvSpPr>
            <a:spLocks noGrp="1"/>
          </p:cNvSpPr>
          <p:nvPr>
            <p:ph type="body" sz="quarter" idx="42"/>
          </p:nvPr>
        </p:nvSpPr>
        <p:spPr>
          <a:xfrm>
            <a:off x="2662961"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3" name="Picture Placeholder 2"/>
          <p:cNvSpPr>
            <a:spLocks noGrp="1"/>
          </p:cNvSpPr>
          <p:nvPr>
            <p:ph type="pic" sz="quarter" idx="43"/>
          </p:nvPr>
        </p:nvSpPr>
        <p:spPr>
          <a:xfrm>
            <a:off x="28285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4" name="Text Placeholder 4"/>
          <p:cNvSpPr>
            <a:spLocks noGrp="1"/>
          </p:cNvSpPr>
          <p:nvPr>
            <p:ph type="body" sz="quarter" idx="44"/>
          </p:nvPr>
        </p:nvSpPr>
        <p:spPr>
          <a:xfrm>
            <a:off x="5012462"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5" name="Picture Placeholder 2"/>
          <p:cNvSpPr>
            <a:spLocks noGrp="1"/>
          </p:cNvSpPr>
          <p:nvPr>
            <p:ph type="pic" sz="quarter" idx="45"/>
          </p:nvPr>
        </p:nvSpPr>
        <p:spPr>
          <a:xfrm>
            <a:off x="5178056"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6" name="Text Placeholder 4"/>
          <p:cNvSpPr>
            <a:spLocks noGrp="1"/>
          </p:cNvSpPr>
          <p:nvPr>
            <p:ph type="body" sz="quarter" idx="46"/>
          </p:nvPr>
        </p:nvSpPr>
        <p:spPr>
          <a:xfrm>
            <a:off x="7387358"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7" name="Picture Placeholder 2"/>
          <p:cNvSpPr>
            <a:spLocks noGrp="1"/>
          </p:cNvSpPr>
          <p:nvPr>
            <p:ph type="pic" sz="quarter" idx="47"/>
          </p:nvPr>
        </p:nvSpPr>
        <p:spPr>
          <a:xfrm>
            <a:off x="75529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284236" y="5410199"/>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449835" y="3610702"/>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0" name="Text Placeholder 4"/>
          <p:cNvSpPr>
            <a:spLocks noGrp="1"/>
          </p:cNvSpPr>
          <p:nvPr>
            <p:ph type="body" sz="quarter" idx="50"/>
          </p:nvPr>
        </p:nvSpPr>
        <p:spPr>
          <a:xfrm>
            <a:off x="2662961"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1" name="Picture Placeholder 2"/>
          <p:cNvSpPr>
            <a:spLocks noGrp="1"/>
          </p:cNvSpPr>
          <p:nvPr>
            <p:ph type="pic" sz="quarter" idx="51"/>
          </p:nvPr>
        </p:nvSpPr>
        <p:spPr>
          <a:xfrm>
            <a:off x="28285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Text Placeholder 4"/>
          <p:cNvSpPr>
            <a:spLocks noGrp="1"/>
          </p:cNvSpPr>
          <p:nvPr>
            <p:ph type="body" sz="quarter" idx="52"/>
          </p:nvPr>
        </p:nvSpPr>
        <p:spPr>
          <a:xfrm>
            <a:off x="5012462"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3" name="Picture Placeholder 2"/>
          <p:cNvSpPr>
            <a:spLocks noGrp="1"/>
          </p:cNvSpPr>
          <p:nvPr>
            <p:ph type="pic" sz="quarter" idx="53"/>
          </p:nvPr>
        </p:nvSpPr>
        <p:spPr>
          <a:xfrm>
            <a:off x="5178056"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Text Placeholder 4"/>
          <p:cNvSpPr>
            <a:spLocks noGrp="1"/>
          </p:cNvSpPr>
          <p:nvPr>
            <p:ph type="body" sz="quarter" idx="54"/>
          </p:nvPr>
        </p:nvSpPr>
        <p:spPr>
          <a:xfrm>
            <a:off x="7387358"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5" name="Picture Placeholder 2"/>
          <p:cNvSpPr>
            <a:spLocks noGrp="1"/>
          </p:cNvSpPr>
          <p:nvPr>
            <p:ph type="pic" sz="quarter" idx="55"/>
          </p:nvPr>
        </p:nvSpPr>
        <p:spPr>
          <a:xfrm>
            <a:off x="75529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AF2EF47-85AA-4472-BCD7-648F18B88F84}" type="slidenum">
              <a:rPr lang="ru-RU"/>
              <a:pPr>
                <a:defRPr/>
              </a:pPr>
              <a:t>‹#›</a:t>
            </a:fld>
            <a:endParaRPr lang="ru-RU"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7" name="AutoShape 4"/>
          <p:cNvSpPr>
            <a:spLocks noChangeAspect="1" noChangeArrowheads="1" noTextEdit="1"/>
          </p:cNvSpPr>
          <p:nvPr userDrawn="1"/>
        </p:nvSpPr>
        <p:spPr bwMode="auto">
          <a:xfrm>
            <a:off x="3927475" y="2673350"/>
            <a:ext cx="2049463" cy="1968500"/>
          </a:xfrm>
          <a:prstGeom prst="rect">
            <a:avLst/>
          </a:prstGeom>
          <a:noFill/>
          <a:ln>
            <a:noFill/>
          </a:ln>
          <a:extLst/>
        </p:spPr>
        <p:txBody>
          <a:bodyPr/>
          <a:lstStyle/>
          <a:p>
            <a:pPr fontAlgn="auto">
              <a:spcBef>
                <a:spcPts val="0"/>
              </a:spcBef>
              <a:spcAft>
                <a:spcPts val="0"/>
              </a:spcAft>
              <a:defRPr/>
            </a:pPr>
            <a:endParaRPr lang="en-US" sz="1800" b="0">
              <a:solidFill>
                <a:srgbClr val="018CCF"/>
              </a:solidFill>
              <a:latin typeface="Cantarell"/>
              <a:cs typeface="+mn-cs"/>
            </a:endParaRPr>
          </a:p>
        </p:txBody>
      </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5" name="Text Placeholder 4"/>
          <p:cNvSpPr>
            <a:spLocks noGrp="1"/>
          </p:cNvSpPr>
          <p:nvPr>
            <p:ph type="body" sz="quarter" idx="38"/>
          </p:nvPr>
        </p:nvSpPr>
        <p:spPr>
          <a:xfrm>
            <a:off x="647053" y="32472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812652" y="1580400"/>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647053" y="56388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812652" y="3963112"/>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3"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6" name="Text Placeholder 4"/>
          <p:cNvSpPr>
            <a:spLocks noGrp="1"/>
          </p:cNvSpPr>
          <p:nvPr>
            <p:ph type="body" sz="quarter" idx="13"/>
          </p:nvPr>
        </p:nvSpPr>
        <p:spPr>
          <a:xfrm>
            <a:off x="3182701" y="1676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37" name="Text Placeholder 4"/>
          <p:cNvSpPr>
            <a:spLocks noGrp="1"/>
          </p:cNvSpPr>
          <p:nvPr>
            <p:ph type="body" sz="quarter" idx="50"/>
          </p:nvPr>
        </p:nvSpPr>
        <p:spPr>
          <a:xfrm>
            <a:off x="3182701" y="3962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7C1E4BA2-EE29-4CD2-A9D2-EB593F7A21B2}" type="slidenum">
              <a:rPr lang="id-ID"/>
              <a:pPr>
                <a:defRPr/>
              </a:pPr>
              <a:t>‹#›</a:t>
            </a:fld>
            <a:endParaRPr lang="id-ID"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13E9E711-E38A-4CC5-81C6-0A6C49365A25}" type="slidenum">
              <a:rPr lang="id-ID"/>
              <a:pPr>
                <a:defRPr/>
              </a:pPr>
              <a:t>‹#›</a:t>
            </a:fld>
            <a:endParaRPr lang="id-ID"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7CE39A3-9186-4108-817D-9EB7301BF41E}" type="slidenum">
              <a:rPr lang="id-ID"/>
              <a:pPr>
                <a:defRPr/>
              </a:pPr>
              <a:t>‹#›</a:t>
            </a:fld>
            <a:endParaRPr lang="id-ID" dirty="0"/>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5" y="1600203"/>
            <a:ext cx="4373431"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33E98222-BABA-4C25-9B2B-FE0F438053B0}" type="slidenum">
              <a:rPr lang="id-ID"/>
              <a:pPr>
                <a:defRPr/>
              </a:pPr>
              <a:t>‹#›</a:t>
            </a:fld>
            <a:endParaRPr lang="id-ID" dirty="0"/>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8"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9"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BEF951C6-FB1A-4C1D-9E7C-C54098A35210}" type="slidenum">
              <a:rPr lang="id-ID"/>
              <a:pPr>
                <a:defRPr/>
              </a:pPr>
              <a:t>‹#›</a:t>
            </a:fld>
            <a:endParaRPr lang="id-ID" dirty="0"/>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4"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5"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44C5D1BF-F7DA-4BC3-B9A6-41FF9D45C461}" type="slidenum">
              <a:rPr lang="id-ID"/>
              <a:pPr>
                <a:defRPr/>
              </a:pPr>
              <a:t>‹#›</a:t>
            </a:fld>
            <a:endParaRPr lang="id-ID" dirty="0"/>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3"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4"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05D9CEB-4B63-48ED-9E14-C62D1EEDDA80}" type="slidenum">
              <a:rPr lang="id-ID"/>
              <a:pPr>
                <a:defRPr/>
              </a:pPr>
              <a:t>‹#›</a:t>
            </a:fld>
            <a:endParaRPr lang="id-ID" dirty="0"/>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A838D1F-210A-4DA4-8312-5F73E01D1D50}" type="slidenum">
              <a:rPr lang="id-ID"/>
              <a:pPr>
                <a:defRPr/>
              </a:pPr>
              <a:t>‹#›</a:t>
            </a:fld>
            <a:endParaRPr lang="id-ID"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7448D98-AE57-4B28-B0D1-2FF701495CEE}" type="slidenum">
              <a:rPr lang="id-ID"/>
              <a:pPr>
                <a:defRPr/>
              </a:pPr>
              <a:t>‹#›</a:t>
            </a:fld>
            <a:endParaRPr lang="id-ID"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86964D-634B-4C36-8485-DB877BB115FE}" type="slidenum">
              <a:rPr lang="ru-RU"/>
              <a:pPr>
                <a:defRPr/>
              </a:pPr>
              <a:t>‹#›</a:t>
            </a:fld>
            <a:endParaRPr lang="ru-RU"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3240151D-8EB6-40AD-9290-493F0E426A5C}" type="slidenum">
              <a:rPr lang="id-ID"/>
              <a:pPr>
                <a:defRPr/>
              </a:pPr>
              <a:t>‹#›</a:t>
            </a:fld>
            <a:endParaRPr lang="id-ID"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5" y="128596"/>
            <a:ext cx="2227131"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128596"/>
            <a:ext cx="652145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D624A71D-E118-4245-A344-DC4CF426B53E}" type="slidenum">
              <a:rPr lang="id-ID"/>
              <a:pPr>
                <a:defRPr/>
              </a:pPr>
              <a:t>‹#›</a:t>
            </a:fld>
            <a:endParaRPr lang="id-ID"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5" y="1600203"/>
            <a:ext cx="4373431"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4513516F-6409-4008-A212-7577E656102C}" type="slidenum">
              <a:rPr lang="id-ID"/>
              <a:pPr>
                <a:defRPr/>
              </a:pPr>
              <a:t>‹#›</a:t>
            </a:fld>
            <a:endParaRPr lang="id-ID" dirty="0"/>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5" y="1600203"/>
            <a:ext cx="8913681" cy="4524375"/>
          </a:xfrm>
        </p:spPr>
        <p:txBody>
          <a:bodyPr/>
          <a:lstStyle/>
          <a:p>
            <a:pPr lvl="0"/>
            <a:r>
              <a:rPr lang="ru-RU" noProof="0" smtClean="0"/>
              <a:t>Вставка таблицы</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21/04/2023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B5510B10-3810-40CC-A8DE-58C56BE2242F}" type="slidenum">
              <a:rPr lang="id-ID"/>
              <a:pPr>
                <a:defRPr/>
              </a:pPr>
              <a:t>‹#›</a:t>
            </a:fld>
            <a:endParaRPr lang="id-ID"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2">
    <p:spTree>
      <p:nvGrpSpPr>
        <p:cNvPr id="1" name=""/>
        <p:cNvGrpSpPr/>
        <p:nvPr/>
      </p:nvGrpSpPr>
      <p:grpSpPr>
        <a:xfrm>
          <a:off x="0" y="0"/>
          <a:ext cx="0" cy="0"/>
          <a:chOff x="0" y="0"/>
          <a:chExt cx="0" cy="0"/>
        </a:xfrm>
      </p:grpSpPr>
      <p:grpSp>
        <p:nvGrpSpPr>
          <p:cNvPr id="2" name="Group 35"/>
          <p:cNvGrpSpPr>
            <a:grpSpLocks/>
          </p:cNvGrpSpPr>
          <p:nvPr userDrawn="1"/>
        </p:nvGrpSpPr>
        <p:grpSpPr bwMode="auto">
          <a:xfrm>
            <a:off x="3568700" y="2989263"/>
            <a:ext cx="6783388" cy="4741862"/>
            <a:chOff x="3943629" y="1765230"/>
            <a:chExt cx="8733041" cy="6614959"/>
          </a:xfrm>
        </p:grpSpPr>
        <p:sp>
          <p:nvSpPr>
            <p:cNvPr id="3" name="Donut 3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3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3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48"/>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49"/>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0"/>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1"/>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2"/>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53"/>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54"/>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55"/>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56"/>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57"/>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58"/>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59"/>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0"/>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1"/>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62"/>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63"/>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lank-2">
    <p:spTree>
      <p:nvGrpSpPr>
        <p:cNvPr id="1" name=""/>
        <p:cNvGrpSpPr/>
        <p:nvPr/>
      </p:nvGrpSpPr>
      <p:grpSpPr>
        <a:xfrm>
          <a:off x="0" y="0"/>
          <a:ext cx="0" cy="0"/>
          <a:chOff x="0" y="0"/>
          <a:chExt cx="0" cy="0"/>
        </a:xfrm>
      </p:grpSpPr>
      <p:grpSp>
        <p:nvGrpSpPr>
          <p:cNvPr id="2" name="Group 57"/>
          <p:cNvGrpSpPr>
            <a:grpSpLocks/>
          </p:cNvGrpSpPr>
          <p:nvPr userDrawn="1"/>
        </p:nvGrpSpPr>
        <p:grpSpPr bwMode="auto">
          <a:xfrm>
            <a:off x="3568700" y="2989263"/>
            <a:ext cx="6783388" cy="4741862"/>
            <a:chOff x="3943629" y="1765230"/>
            <a:chExt cx="8733041" cy="6614959"/>
          </a:xfrm>
        </p:grpSpPr>
        <p:sp>
          <p:nvSpPr>
            <p:cNvPr id="3" name="Donut 5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63"/>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4"/>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5"/>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6"/>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7"/>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8"/>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9"/>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70"/>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1"/>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9"/>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90"/>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91"/>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2"/>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3"/>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4"/>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5"/>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6"/>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7"/>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8"/>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99"/>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100"/>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DFB89148-D528-4CF6-9779-05B5BC61753F}"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101"/>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104"/>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107"/>
          <p:cNvGrpSpPr>
            <a:grpSpLocks/>
          </p:cNvGrpSpPr>
          <p:nvPr userDrawn="1"/>
        </p:nvGrpSpPr>
        <p:grpSpPr bwMode="auto">
          <a:xfrm>
            <a:off x="300038" y="6502400"/>
            <a:ext cx="630237" cy="277813"/>
            <a:chOff x="404977" y="6383122"/>
            <a:chExt cx="582646" cy="276999"/>
          </a:xfrm>
        </p:grpSpPr>
        <p:sp>
          <p:nvSpPr>
            <p:cNvPr id="40" name="TextBox 108"/>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1" name="Group 109"/>
            <p:cNvGrpSpPr>
              <a:grpSpLocks/>
            </p:cNvGrpSpPr>
            <p:nvPr/>
          </p:nvGrpSpPr>
          <p:grpSpPr bwMode="auto">
            <a:xfrm>
              <a:off x="404977" y="6417947"/>
              <a:ext cx="181985" cy="188360"/>
              <a:chOff x="4573215" y="2257409"/>
              <a:chExt cx="841941" cy="871407"/>
            </a:xfrm>
          </p:grpSpPr>
          <p:sp>
            <p:nvSpPr>
              <p:cNvPr id="42" name="Oval 110"/>
              <p:cNvSpPr/>
              <p:nvPr/>
            </p:nvSpPr>
            <p:spPr>
              <a:xfrm>
                <a:off x="4573215" y="2542998"/>
                <a:ext cx="590715"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1"/>
              <p:cNvSpPr/>
              <p:nvPr/>
            </p:nvSpPr>
            <p:spPr>
              <a:xfrm>
                <a:off x="4824437" y="2542998"/>
                <a:ext cx="590719"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12"/>
              <p:cNvSpPr/>
              <p:nvPr/>
            </p:nvSpPr>
            <p:spPr>
              <a:xfrm>
                <a:off x="4695432" y="2257409"/>
                <a:ext cx="597507"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5" name="Group 113"/>
          <p:cNvGrpSpPr>
            <a:grpSpLocks/>
          </p:cNvGrpSpPr>
          <p:nvPr userDrawn="1"/>
        </p:nvGrpSpPr>
        <p:grpSpPr bwMode="auto">
          <a:xfrm rot="-5400000">
            <a:off x="373063" y="2154238"/>
            <a:ext cx="384175" cy="53975"/>
            <a:chOff x="2013527" y="1616364"/>
            <a:chExt cx="576928" cy="101600"/>
          </a:xfrm>
        </p:grpSpPr>
        <p:sp>
          <p:nvSpPr>
            <p:cNvPr id="46" name="Oval 114"/>
            <p:cNvSpPr/>
            <p:nvPr userDrawn="1"/>
          </p:nvSpPr>
          <p:spPr>
            <a:xfrm>
              <a:off x="2042135" y="1616364"/>
              <a:ext cx="10251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5"/>
            <p:cNvSpPr/>
            <p:nvPr userDrawn="1"/>
          </p:nvSpPr>
          <p:spPr>
            <a:xfrm>
              <a:off x="2132727" y="1616364"/>
              <a:ext cx="100128"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6"/>
            <p:cNvSpPr/>
            <p:nvPr userDrawn="1"/>
          </p:nvSpPr>
          <p:spPr>
            <a:xfrm>
              <a:off x="2251927" y="1616364"/>
              <a:ext cx="100128"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7"/>
            <p:cNvSpPr/>
            <p:nvPr userDrawn="1"/>
          </p:nvSpPr>
          <p:spPr>
            <a:xfrm>
              <a:off x="2371127" y="1616364"/>
              <a:ext cx="100128"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0" name="Oval 118"/>
            <p:cNvSpPr/>
            <p:nvPr userDrawn="1"/>
          </p:nvSpPr>
          <p:spPr>
            <a:xfrm>
              <a:off x="2516553" y="1616365"/>
              <a:ext cx="102511"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grpSp>
        <p:nvGrpSpPr>
          <p:cNvPr id="2" name="Group 53"/>
          <p:cNvGrpSpPr>
            <a:grpSpLocks/>
          </p:cNvGrpSpPr>
          <p:nvPr userDrawn="1"/>
        </p:nvGrpSpPr>
        <p:grpSpPr bwMode="auto">
          <a:xfrm>
            <a:off x="3568700" y="2989263"/>
            <a:ext cx="6783388" cy="4741862"/>
            <a:chOff x="3943629" y="1765230"/>
            <a:chExt cx="8733041" cy="6614959"/>
          </a:xfrm>
        </p:grpSpPr>
        <p:sp>
          <p:nvSpPr>
            <p:cNvPr id="3" name="Donut 5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5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6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6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0"/>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1"/>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2"/>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3"/>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4"/>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5"/>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6"/>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7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7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8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8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8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8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8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8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8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8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8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6CE2A3A3-931F-4DD5-B3A9-418388ED8876}"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89"/>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92"/>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95"/>
          <p:cNvGrpSpPr>
            <a:grpSpLocks/>
          </p:cNvGrpSpPr>
          <p:nvPr userDrawn="1"/>
        </p:nvGrpSpPr>
        <p:grpSpPr bwMode="auto">
          <a:xfrm>
            <a:off x="300038" y="6502400"/>
            <a:ext cx="630237" cy="277813"/>
            <a:chOff x="404977" y="6383122"/>
            <a:chExt cx="582646" cy="276999"/>
          </a:xfrm>
        </p:grpSpPr>
        <p:sp>
          <p:nvSpPr>
            <p:cNvPr id="40" name="TextBox 9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1" name="Group 97"/>
            <p:cNvGrpSpPr>
              <a:grpSpLocks/>
            </p:cNvGrpSpPr>
            <p:nvPr/>
          </p:nvGrpSpPr>
          <p:grpSpPr bwMode="auto">
            <a:xfrm>
              <a:off x="404977" y="6417947"/>
              <a:ext cx="181985" cy="188360"/>
              <a:chOff x="4573215" y="2257409"/>
              <a:chExt cx="841941" cy="871407"/>
            </a:xfrm>
          </p:grpSpPr>
          <p:sp>
            <p:nvSpPr>
              <p:cNvPr id="42" name="Oval 98"/>
              <p:cNvSpPr/>
              <p:nvPr/>
            </p:nvSpPr>
            <p:spPr>
              <a:xfrm>
                <a:off x="4573215" y="2542998"/>
                <a:ext cx="590715"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9"/>
              <p:cNvSpPr/>
              <p:nvPr/>
            </p:nvSpPr>
            <p:spPr>
              <a:xfrm>
                <a:off x="4824437" y="2542998"/>
                <a:ext cx="590719"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00"/>
              <p:cNvSpPr/>
              <p:nvPr/>
            </p:nvSpPr>
            <p:spPr>
              <a:xfrm>
                <a:off x="4695432" y="2257409"/>
                <a:ext cx="597507"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A39C254E-047F-4D3B-BE32-5CE288F6DDAB}"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0"/>
          <p:cNvGrpSpPr>
            <a:grpSpLocks/>
          </p:cNvGrpSpPr>
          <p:nvPr userDrawn="1"/>
        </p:nvGrpSpPr>
        <p:grpSpPr bwMode="auto">
          <a:xfrm>
            <a:off x="300038" y="6502400"/>
            <a:ext cx="630237" cy="277813"/>
            <a:chOff x="404977" y="6383122"/>
            <a:chExt cx="582646" cy="276999"/>
          </a:xfrm>
        </p:grpSpPr>
        <p:sp>
          <p:nvSpPr>
            <p:cNvPr id="33" name="TextBox 81"/>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34" name="Group 82"/>
            <p:cNvGrpSpPr>
              <a:grpSpLocks/>
            </p:cNvGrpSpPr>
            <p:nvPr/>
          </p:nvGrpSpPr>
          <p:grpSpPr bwMode="auto">
            <a:xfrm>
              <a:off x="404977" y="6417947"/>
              <a:ext cx="181985" cy="188360"/>
              <a:chOff x="4573215" y="2257409"/>
              <a:chExt cx="841941" cy="871407"/>
            </a:xfrm>
          </p:grpSpPr>
          <p:sp>
            <p:nvSpPr>
              <p:cNvPr id="35" name="Oval 83"/>
              <p:cNvSpPr/>
              <p:nvPr/>
            </p:nvSpPr>
            <p:spPr>
              <a:xfrm>
                <a:off x="4573215" y="2542998"/>
                <a:ext cx="590715"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6" name="Oval 84"/>
              <p:cNvSpPr/>
              <p:nvPr/>
            </p:nvSpPr>
            <p:spPr>
              <a:xfrm>
                <a:off x="4824437" y="2542998"/>
                <a:ext cx="590719"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7" name="Oval 85"/>
              <p:cNvSpPr/>
              <p:nvPr/>
            </p:nvSpPr>
            <p:spPr>
              <a:xfrm>
                <a:off x="4695432" y="2257409"/>
                <a:ext cx="597507"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38" name="Group 86"/>
          <p:cNvGrpSpPr>
            <a:grpSpLocks/>
          </p:cNvGrpSpPr>
          <p:nvPr userDrawn="1"/>
        </p:nvGrpSpPr>
        <p:grpSpPr bwMode="auto">
          <a:xfrm rot="-5400000">
            <a:off x="373857" y="1475581"/>
            <a:ext cx="382588" cy="53975"/>
            <a:chOff x="2013527" y="1616364"/>
            <a:chExt cx="576928" cy="101600"/>
          </a:xfrm>
        </p:grpSpPr>
        <p:sp>
          <p:nvSpPr>
            <p:cNvPr id="39" name="Oval 87"/>
            <p:cNvSpPr/>
            <p:nvPr userDrawn="1"/>
          </p:nvSpPr>
          <p:spPr>
            <a:xfrm>
              <a:off x="1984800"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88"/>
            <p:cNvSpPr/>
            <p:nvPr userDrawn="1"/>
          </p:nvSpPr>
          <p:spPr>
            <a:xfrm>
              <a:off x="2104494"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Oval 89"/>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2" name="Oval 90"/>
            <p:cNvSpPr/>
            <p:nvPr userDrawn="1"/>
          </p:nvSpPr>
          <p:spPr>
            <a:xfrm>
              <a:off x="2341490"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3" name="Oval 91"/>
            <p:cNvSpPr/>
            <p:nvPr userDrawn="1"/>
          </p:nvSpPr>
          <p:spPr>
            <a:xfrm>
              <a:off x="2461184"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grpSp>
        <p:nvGrpSpPr>
          <p:cNvPr id="2" name="Group 56"/>
          <p:cNvGrpSpPr>
            <a:grpSpLocks/>
          </p:cNvGrpSpPr>
          <p:nvPr userDrawn="1"/>
        </p:nvGrpSpPr>
        <p:grpSpPr bwMode="auto">
          <a:xfrm>
            <a:off x="3568700" y="2989263"/>
            <a:ext cx="6783388" cy="4741862"/>
            <a:chOff x="3943629" y="1765230"/>
            <a:chExt cx="8733041" cy="6614959"/>
          </a:xfrm>
        </p:grpSpPr>
        <p:sp>
          <p:nvSpPr>
            <p:cNvPr id="3" name="Donut 57"/>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8"/>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9"/>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3"/>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4"/>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5"/>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6"/>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7"/>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8"/>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9"/>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0"/>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80"/>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8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8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9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09E6DC8A-53D3-470F-A038-9423D3C0C4DF}"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99"/>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102"/>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105"/>
          <p:cNvGrpSpPr>
            <a:grpSpLocks/>
          </p:cNvGrpSpPr>
          <p:nvPr userDrawn="1"/>
        </p:nvGrpSpPr>
        <p:grpSpPr bwMode="auto">
          <a:xfrm>
            <a:off x="300038" y="6502400"/>
            <a:ext cx="630237" cy="277813"/>
            <a:chOff x="404977" y="6383122"/>
            <a:chExt cx="582646" cy="276999"/>
          </a:xfrm>
        </p:grpSpPr>
        <p:sp>
          <p:nvSpPr>
            <p:cNvPr id="39" name="TextBox 10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0" name="Group 107"/>
            <p:cNvGrpSpPr>
              <a:grpSpLocks/>
            </p:cNvGrpSpPr>
            <p:nvPr/>
          </p:nvGrpSpPr>
          <p:grpSpPr bwMode="auto">
            <a:xfrm>
              <a:off x="404977" y="6417947"/>
              <a:ext cx="181985" cy="188360"/>
              <a:chOff x="4573215" y="2257409"/>
              <a:chExt cx="841941" cy="871407"/>
            </a:xfrm>
          </p:grpSpPr>
          <p:sp>
            <p:nvSpPr>
              <p:cNvPr id="41" name="Oval 108"/>
              <p:cNvSpPr/>
              <p:nvPr/>
            </p:nvSpPr>
            <p:spPr>
              <a:xfrm>
                <a:off x="4573215" y="2542998"/>
                <a:ext cx="590715"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109"/>
              <p:cNvSpPr/>
              <p:nvPr/>
            </p:nvSpPr>
            <p:spPr>
              <a:xfrm>
                <a:off x="4824437" y="2542998"/>
                <a:ext cx="590719"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0"/>
              <p:cNvSpPr/>
              <p:nvPr/>
            </p:nvSpPr>
            <p:spPr>
              <a:xfrm>
                <a:off x="4695432" y="2257409"/>
                <a:ext cx="597507"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4" name="Group 111"/>
          <p:cNvGrpSpPr>
            <a:grpSpLocks/>
          </p:cNvGrpSpPr>
          <p:nvPr userDrawn="1"/>
        </p:nvGrpSpPr>
        <p:grpSpPr bwMode="auto">
          <a:xfrm rot="-5400000">
            <a:off x="373857" y="1475581"/>
            <a:ext cx="382588" cy="53975"/>
            <a:chOff x="2013527" y="1616364"/>
            <a:chExt cx="576928" cy="101600"/>
          </a:xfrm>
        </p:grpSpPr>
        <p:sp>
          <p:nvSpPr>
            <p:cNvPr id="45" name="Oval 112"/>
            <p:cNvSpPr/>
            <p:nvPr userDrawn="1"/>
          </p:nvSpPr>
          <p:spPr>
            <a:xfrm>
              <a:off x="1984800"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13"/>
            <p:cNvSpPr/>
            <p:nvPr userDrawn="1"/>
          </p:nvSpPr>
          <p:spPr>
            <a:xfrm>
              <a:off x="2104494"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4"/>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5"/>
            <p:cNvSpPr/>
            <p:nvPr userDrawn="1"/>
          </p:nvSpPr>
          <p:spPr>
            <a:xfrm>
              <a:off x="2341490"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6"/>
            <p:cNvSpPr/>
            <p:nvPr userDrawn="1"/>
          </p:nvSpPr>
          <p:spPr>
            <a:xfrm>
              <a:off x="2461184"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831AA22-A3F7-45B7-BA98-2EF0D1578E32}" type="slidenum">
              <a:rPr lang="ru-RU"/>
              <a:pPr>
                <a:defRPr/>
              </a:pPr>
              <a:t>‹#›</a:t>
            </a:fld>
            <a:endParaRPr lang="ru-RU"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3DB30B34-D888-4B51-8AC5-2334CBB145F8}"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74"/>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89"/>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92"/>
          <p:cNvGrpSpPr>
            <a:grpSpLocks/>
          </p:cNvGrpSpPr>
          <p:nvPr userDrawn="1"/>
        </p:nvGrpSpPr>
        <p:grpSpPr bwMode="auto">
          <a:xfrm>
            <a:off x="300038" y="6502400"/>
            <a:ext cx="630237" cy="277813"/>
            <a:chOff x="404977" y="6383122"/>
            <a:chExt cx="582646" cy="276999"/>
          </a:xfrm>
        </p:grpSpPr>
        <p:sp>
          <p:nvSpPr>
            <p:cNvPr id="39" name="TextBox 93"/>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0" name="Group 94"/>
            <p:cNvGrpSpPr>
              <a:grpSpLocks/>
            </p:cNvGrpSpPr>
            <p:nvPr/>
          </p:nvGrpSpPr>
          <p:grpSpPr bwMode="auto">
            <a:xfrm>
              <a:off x="404977" y="6417947"/>
              <a:ext cx="181985" cy="188360"/>
              <a:chOff x="4573215" y="2257409"/>
              <a:chExt cx="841941" cy="871407"/>
            </a:xfrm>
          </p:grpSpPr>
          <p:sp>
            <p:nvSpPr>
              <p:cNvPr id="41" name="Oval 96"/>
              <p:cNvSpPr/>
              <p:nvPr/>
            </p:nvSpPr>
            <p:spPr>
              <a:xfrm>
                <a:off x="4573215" y="2542998"/>
                <a:ext cx="590715"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97"/>
              <p:cNvSpPr/>
              <p:nvPr/>
            </p:nvSpPr>
            <p:spPr>
              <a:xfrm>
                <a:off x="4824437" y="2542998"/>
                <a:ext cx="590719"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8"/>
              <p:cNvSpPr/>
              <p:nvPr/>
            </p:nvSpPr>
            <p:spPr>
              <a:xfrm>
                <a:off x="4695432" y="2257409"/>
                <a:ext cx="597507" cy="585818"/>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lank-2">
    <p:spTree>
      <p:nvGrpSpPr>
        <p:cNvPr id="1" name=""/>
        <p:cNvGrpSpPr/>
        <p:nvPr/>
      </p:nvGrpSpPr>
      <p:grpSpPr>
        <a:xfrm>
          <a:off x="0" y="0"/>
          <a:ext cx="0" cy="0"/>
          <a:chOff x="0" y="0"/>
          <a:chExt cx="0" cy="0"/>
        </a:xfrm>
      </p:grpSpPr>
      <p:grpSp>
        <p:nvGrpSpPr>
          <p:cNvPr id="2" name="Group 99"/>
          <p:cNvGrpSpPr>
            <a:grpSpLocks/>
          </p:cNvGrpSpPr>
          <p:nvPr userDrawn="1"/>
        </p:nvGrpSpPr>
        <p:grpSpPr bwMode="auto">
          <a:xfrm rot="-5400000">
            <a:off x="373857" y="1459706"/>
            <a:ext cx="382588" cy="53975"/>
            <a:chOff x="2013527" y="1616364"/>
            <a:chExt cx="576928" cy="101600"/>
          </a:xfrm>
        </p:grpSpPr>
        <p:sp>
          <p:nvSpPr>
            <p:cNvPr id="3" name="Oval 100"/>
            <p:cNvSpPr/>
            <p:nvPr userDrawn="1"/>
          </p:nvSpPr>
          <p:spPr>
            <a:xfrm>
              <a:off x="1984800" y="1616363"/>
              <a:ext cx="100543"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01"/>
            <p:cNvSpPr/>
            <p:nvPr userDrawn="1"/>
          </p:nvSpPr>
          <p:spPr>
            <a:xfrm>
              <a:off x="2104494" y="1616363"/>
              <a:ext cx="100543"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02"/>
            <p:cNvSpPr/>
            <p:nvPr userDrawn="1"/>
          </p:nvSpPr>
          <p:spPr>
            <a:xfrm>
              <a:off x="2250523" y="1616364"/>
              <a:ext cx="102936"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03"/>
            <p:cNvSpPr/>
            <p:nvPr userDrawn="1"/>
          </p:nvSpPr>
          <p:spPr>
            <a:xfrm>
              <a:off x="2341490" y="1616363"/>
              <a:ext cx="100543"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04"/>
            <p:cNvSpPr/>
            <p:nvPr userDrawn="1"/>
          </p:nvSpPr>
          <p:spPr>
            <a:xfrm>
              <a:off x="2461184" y="1616363"/>
              <a:ext cx="100543"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8" name="Oval 105"/>
          <p:cNvSpPr/>
          <p:nvPr userDrawn="1"/>
        </p:nvSpPr>
        <p:spPr>
          <a:xfrm>
            <a:off x="1181100" y="1285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6"/>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07"/>
          <p:cNvSpPr/>
          <p:nvPr userDrawn="1"/>
        </p:nvSpPr>
        <p:spPr>
          <a:xfrm>
            <a:off x="2147888" y="944563"/>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08"/>
          <p:cNvSpPr/>
          <p:nvPr userDrawn="1"/>
        </p:nvSpPr>
        <p:spPr>
          <a:xfrm>
            <a:off x="5230813" y="2174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2" name="Oval 109"/>
          <p:cNvSpPr/>
          <p:nvPr userDrawn="1"/>
        </p:nvSpPr>
        <p:spPr>
          <a:xfrm>
            <a:off x="6384925" y="33448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10"/>
          <p:cNvSpPr/>
          <p:nvPr userDrawn="1"/>
        </p:nvSpPr>
        <p:spPr>
          <a:xfrm>
            <a:off x="4846638" y="3024188"/>
            <a:ext cx="1001712" cy="12334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Oval 111"/>
          <p:cNvSpPr/>
          <p:nvPr userDrawn="1"/>
        </p:nvSpPr>
        <p:spPr>
          <a:xfrm>
            <a:off x="7654925" y="-71438"/>
            <a:ext cx="1109663"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5" name="Oval 112"/>
          <p:cNvSpPr/>
          <p:nvPr userDrawn="1"/>
        </p:nvSpPr>
        <p:spPr>
          <a:xfrm>
            <a:off x="8326438" y="5127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6" name="Oval 113"/>
          <p:cNvSpPr/>
          <p:nvPr userDrawn="1"/>
        </p:nvSpPr>
        <p:spPr>
          <a:xfrm>
            <a:off x="812800" y="5280025"/>
            <a:ext cx="609600" cy="7508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7" name="Oval 114"/>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8" name="Group 115"/>
          <p:cNvGrpSpPr>
            <a:grpSpLocks/>
          </p:cNvGrpSpPr>
          <p:nvPr userDrawn="1"/>
        </p:nvGrpSpPr>
        <p:grpSpPr bwMode="auto">
          <a:xfrm>
            <a:off x="3203575" y="1565275"/>
            <a:ext cx="7096125" cy="6615113"/>
            <a:chOff x="3943629" y="1765230"/>
            <a:chExt cx="8733041" cy="6614959"/>
          </a:xfrm>
        </p:grpSpPr>
        <p:sp>
          <p:nvSpPr>
            <p:cNvPr id="19" name="Donut 116"/>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0" name="Donut 117"/>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18"/>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Donut 119"/>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20"/>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1"/>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Oval 122"/>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6" name="Donut 123"/>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4"/>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5"/>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6"/>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Donut 127"/>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1" name="Donut 128"/>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2" name="Donut 129"/>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30"/>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31"/>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2"/>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3"/>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4"/>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Donut 135"/>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9" name="Donut 136"/>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0" name="Oval 137"/>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Donut 138"/>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2" name="Donut 139"/>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3" name="Donut 140"/>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4" name="Oval 141"/>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5" name="Oval 142"/>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43"/>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7"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46FEF825-CF6A-4787-8882-CB19175214F7}"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8" name="Group 145"/>
          <p:cNvGrpSpPr/>
          <p:nvPr userDrawn="1"/>
        </p:nvGrpSpPr>
        <p:grpSpPr>
          <a:xfrm>
            <a:off x="9556175" y="6559236"/>
            <a:ext cx="232172" cy="220663"/>
            <a:chOff x="7015550" y="2614882"/>
            <a:chExt cx="214313" cy="220663"/>
          </a:xfrm>
          <a:solidFill>
            <a:schemeClr val="bg1"/>
          </a:solidFill>
        </p:grpSpPr>
        <p:sp>
          <p:nvSpPr>
            <p:cNvPr id="49"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0"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1" name="Group 148"/>
          <p:cNvGrpSpPr/>
          <p:nvPr userDrawn="1"/>
        </p:nvGrpSpPr>
        <p:grpSpPr>
          <a:xfrm>
            <a:off x="9083105" y="6559236"/>
            <a:ext cx="232172" cy="220663"/>
            <a:chOff x="7395183" y="3832633"/>
            <a:chExt cx="214313" cy="220663"/>
          </a:xfrm>
          <a:solidFill>
            <a:schemeClr val="bg1"/>
          </a:solidFill>
        </p:grpSpPr>
        <p:sp>
          <p:nvSpPr>
            <p:cNvPr id="52"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3"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Blank-2">
    <p:spTree>
      <p:nvGrpSpPr>
        <p:cNvPr id="1" name=""/>
        <p:cNvGrpSpPr/>
        <p:nvPr/>
      </p:nvGrpSpPr>
      <p:grpSpPr>
        <a:xfrm>
          <a:off x="0" y="0"/>
          <a:ext cx="0" cy="0"/>
          <a:chOff x="0" y="0"/>
          <a:chExt cx="0" cy="0"/>
        </a:xfrm>
      </p:grpSpPr>
      <p:sp>
        <p:nvSpPr>
          <p:cNvPr id="2" name="Oval 137"/>
          <p:cNvSpPr/>
          <p:nvPr userDrawn="1"/>
        </p:nvSpPr>
        <p:spPr>
          <a:xfrm>
            <a:off x="1746250" y="197802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 name="Oval 138"/>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39"/>
          <p:cNvSpPr/>
          <p:nvPr userDrawn="1"/>
        </p:nvSpPr>
        <p:spPr>
          <a:xfrm>
            <a:off x="2105025" y="17351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40"/>
          <p:cNvSpPr/>
          <p:nvPr userDrawn="1"/>
        </p:nvSpPr>
        <p:spPr>
          <a:xfrm>
            <a:off x="3673475" y="1052513"/>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41"/>
          <p:cNvSpPr/>
          <p:nvPr userDrawn="1"/>
        </p:nvSpPr>
        <p:spPr>
          <a:xfrm>
            <a:off x="5035550" y="209391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42"/>
          <p:cNvSpPr/>
          <p:nvPr userDrawn="1"/>
        </p:nvSpPr>
        <p:spPr>
          <a:xfrm>
            <a:off x="5230813" y="2066925"/>
            <a:ext cx="1001712" cy="12319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8" name="Oval 143"/>
          <p:cNvSpPr/>
          <p:nvPr userDrawn="1"/>
        </p:nvSpPr>
        <p:spPr>
          <a:xfrm>
            <a:off x="7654925" y="17287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44"/>
          <p:cNvSpPr/>
          <p:nvPr userDrawn="1"/>
        </p:nvSpPr>
        <p:spPr>
          <a:xfrm>
            <a:off x="8039100" y="1216025"/>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45"/>
          <p:cNvSpPr/>
          <p:nvPr userDrawn="1"/>
        </p:nvSpPr>
        <p:spPr>
          <a:xfrm>
            <a:off x="1746250" y="4984750"/>
            <a:ext cx="609600" cy="7493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46"/>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2" name="Group 147"/>
          <p:cNvGrpSpPr>
            <a:grpSpLocks/>
          </p:cNvGrpSpPr>
          <p:nvPr userDrawn="1"/>
        </p:nvGrpSpPr>
        <p:grpSpPr bwMode="auto">
          <a:xfrm>
            <a:off x="3203575" y="1565275"/>
            <a:ext cx="7096125" cy="6615113"/>
            <a:chOff x="3943629" y="1765230"/>
            <a:chExt cx="8733041" cy="6614959"/>
          </a:xfrm>
        </p:grpSpPr>
        <p:sp>
          <p:nvSpPr>
            <p:cNvPr id="13" name="Donut 148"/>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4" name="Donut 149"/>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50"/>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51"/>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52"/>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53"/>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54"/>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Donut 155"/>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56"/>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Oval 157"/>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3" name="Oval 158"/>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4" name="Donut 159"/>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5" name="Donut 160"/>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61"/>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62"/>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63"/>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64"/>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65"/>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1" name="Oval 166"/>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Donut 167"/>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68"/>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69"/>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Donut 170"/>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6" name="Donut 171"/>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7" name="Donut 172"/>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8" name="Oval 173"/>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74"/>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75"/>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1" name="Oval 176"/>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3BF43A02-BD5A-4758-8A38-2CDEA23369C9}"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2" name="Group 177"/>
          <p:cNvGrpSpPr/>
          <p:nvPr userDrawn="1"/>
        </p:nvGrpSpPr>
        <p:grpSpPr>
          <a:xfrm>
            <a:off x="9556175" y="6559236"/>
            <a:ext cx="232172" cy="220663"/>
            <a:chOff x="7015550" y="2614882"/>
            <a:chExt cx="214313" cy="220663"/>
          </a:xfrm>
          <a:solidFill>
            <a:schemeClr val="bg1"/>
          </a:solidFill>
        </p:grpSpPr>
        <p:sp>
          <p:nvSpPr>
            <p:cNvPr id="4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45" name="Group 180"/>
          <p:cNvGrpSpPr/>
          <p:nvPr userDrawn="1"/>
        </p:nvGrpSpPr>
        <p:grpSpPr>
          <a:xfrm>
            <a:off x="9083105" y="6559236"/>
            <a:ext cx="232172" cy="220663"/>
            <a:chOff x="7395183" y="3832633"/>
            <a:chExt cx="214313" cy="220663"/>
          </a:xfrm>
          <a:solidFill>
            <a:schemeClr val="bg1"/>
          </a:solidFill>
        </p:grpSpPr>
        <p:sp>
          <p:nvSpPr>
            <p:cNvPr id="4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Blank-2">
    <p:spTree>
      <p:nvGrpSpPr>
        <p:cNvPr id="1" name=""/>
        <p:cNvGrpSpPr/>
        <p:nvPr/>
      </p:nvGrpSpPr>
      <p:grpSpPr>
        <a:xfrm>
          <a:off x="0" y="0"/>
          <a:ext cx="0" cy="0"/>
          <a:chOff x="0" y="0"/>
          <a:chExt cx="0" cy="0"/>
        </a:xfrm>
      </p:grpSpPr>
      <p:grpSp>
        <p:nvGrpSpPr>
          <p:cNvPr id="2" name="Group 98"/>
          <p:cNvGrpSpPr>
            <a:grpSpLocks/>
          </p:cNvGrpSpPr>
          <p:nvPr userDrawn="1"/>
        </p:nvGrpSpPr>
        <p:grpSpPr bwMode="auto">
          <a:xfrm>
            <a:off x="3203575" y="1565275"/>
            <a:ext cx="7096125" cy="6615113"/>
            <a:chOff x="3943629" y="1765230"/>
            <a:chExt cx="8733041" cy="6614959"/>
          </a:xfrm>
        </p:grpSpPr>
        <p:sp>
          <p:nvSpPr>
            <p:cNvPr id="3" name="Donut 99"/>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100"/>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101"/>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2"/>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03"/>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04"/>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5"/>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06"/>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07"/>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08"/>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09"/>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10"/>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11"/>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12"/>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13"/>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14"/>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15"/>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116"/>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117"/>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118"/>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19"/>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0"/>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121"/>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22"/>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3"/>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4"/>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5"/>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26"/>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31" name="Oval 127"/>
          <p:cNvSpPr/>
          <p:nvPr userDrawn="1"/>
        </p:nvSpPr>
        <p:spPr>
          <a:xfrm>
            <a:off x="436563" y="114300"/>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Oval 128"/>
          <p:cNvSpPr/>
          <p:nvPr userDrawn="1"/>
        </p:nvSpPr>
        <p:spPr>
          <a:xfrm>
            <a:off x="647700" y="1460500"/>
            <a:ext cx="688975" cy="84931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3" name="Oval 129"/>
          <p:cNvSpPr/>
          <p:nvPr userDrawn="1"/>
        </p:nvSpPr>
        <p:spPr>
          <a:xfrm>
            <a:off x="2287588" y="6048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130"/>
          <p:cNvSpPr/>
          <p:nvPr userDrawn="1"/>
        </p:nvSpPr>
        <p:spPr>
          <a:xfrm>
            <a:off x="6235700" y="21859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1"/>
          <p:cNvSpPr/>
          <p:nvPr userDrawn="1"/>
        </p:nvSpPr>
        <p:spPr>
          <a:xfrm>
            <a:off x="4538663" y="3317875"/>
            <a:ext cx="542925" cy="66675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2"/>
          <p:cNvSpPr/>
          <p:nvPr userDrawn="1"/>
        </p:nvSpPr>
        <p:spPr>
          <a:xfrm>
            <a:off x="3795713" y="3076575"/>
            <a:ext cx="1000125" cy="12334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3"/>
          <p:cNvSpPr/>
          <p:nvPr userDrawn="1"/>
        </p:nvSpPr>
        <p:spPr>
          <a:xfrm>
            <a:off x="5762625" y="-1174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Oval 134"/>
          <p:cNvSpPr/>
          <p:nvPr userDrawn="1"/>
        </p:nvSpPr>
        <p:spPr>
          <a:xfrm>
            <a:off x="7123113" y="2451100"/>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35"/>
          <p:cNvSpPr/>
          <p:nvPr userDrawn="1"/>
        </p:nvSpPr>
        <p:spPr>
          <a:xfrm>
            <a:off x="1489075" y="5103813"/>
            <a:ext cx="609600" cy="7508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36"/>
          <p:cNvSpPr/>
          <p:nvPr userDrawn="1"/>
        </p:nvSpPr>
        <p:spPr>
          <a:xfrm>
            <a:off x="1808163" y="3951288"/>
            <a:ext cx="290512" cy="35877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Rectangle 13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prstClr val="black">
                    <a:lumMod val="85000"/>
                    <a:lumOff val="15000"/>
                  </a:prstClr>
                </a:solidFill>
                <a:latin typeface="Calibri" panose="020F0502020204030204"/>
                <a:cs typeface="+mn-cs"/>
              </a:rPr>
              <a:t>www.CompanyName.com</a:t>
            </a:r>
            <a:endParaRPr lang="id-ID" sz="788" b="0" dirty="0">
              <a:solidFill>
                <a:prstClr val="black">
                  <a:lumMod val="85000"/>
                  <a:lumOff val="15000"/>
                </a:prstClr>
              </a:solidFill>
              <a:latin typeface="Calibri" panose="020F0502020204030204"/>
              <a:cs typeface="+mn-cs"/>
            </a:endParaRPr>
          </a:p>
          <a:p>
            <a:pPr algn="ctr" fontAlgn="auto">
              <a:spcBef>
                <a:spcPts val="0"/>
              </a:spcBef>
              <a:spcAft>
                <a:spcPts val="0"/>
              </a:spcAft>
              <a:defRPr/>
            </a:pPr>
            <a:r>
              <a:rPr lang="en-US" sz="675" b="0" dirty="0">
                <a:solidFill>
                  <a:prstClr val="white"/>
                </a:solidFill>
                <a:latin typeface="Calibri" panose="020F0502020204030204"/>
                <a:cs typeface="+mn-cs"/>
              </a:rPr>
              <a:t>© 2020 </a:t>
            </a:r>
            <a:r>
              <a:rPr lang="en-US" sz="675" b="0" dirty="0" err="1">
                <a:solidFill>
                  <a:prstClr val="white"/>
                </a:solidFill>
                <a:latin typeface="Calibri" panose="020F0502020204030204"/>
                <a:cs typeface="+mn-cs"/>
              </a:rPr>
              <a:t>Companyname</a:t>
            </a:r>
            <a:r>
              <a:rPr lang="en-US" sz="675" b="0" dirty="0">
                <a:solidFill>
                  <a:prstClr val="white"/>
                </a:solidFill>
                <a:latin typeface="Calibri" panose="020F0502020204030204"/>
                <a:cs typeface="+mn-cs"/>
              </a:rPr>
              <a:t> </a:t>
            </a:r>
            <a:r>
              <a:rPr lang="id-ID" sz="675" b="0" dirty="0">
                <a:solidFill>
                  <a:prstClr val="white"/>
                </a:solidFill>
                <a:latin typeface="Calibri" panose="020F0502020204030204"/>
                <a:cs typeface="+mn-cs"/>
              </a:rPr>
              <a:t>PowerPoint Business </a:t>
            </a:r>
            <a:r>
              <a:rPr lang="en-US" sz="675" b="0" dirty="0">
                <a:solidFill>
                  <a:prstClr val="white"/>
                </a:solidFill>
                <a:latin typeface="Calibri" panose="020F0502020204030204"/>
                <a:cs typeface="+mn-cs"/>
              </a:rPr>
              <a:t>Theme. All Rights Reserved. </a:t>
            </a:r>
            <a:endParaRPr lang="id-ID" sz="675" b="0" dirty="0">
              <a:solidFill>
                <a:prstClr val="white"/>
              </a:solidFill>
              <a:latin typeface="Calibri" panose="020F0502020204030204"/>
              <a:cs typeface="+mn-cs"/>
            </a:endParaRPr>
          </a:p>
        </p:txBody>
      </p:sp>
      <p:grpSp>
        <p:nvGrpSpPr>
          <p:cNvPr id="42" name="Group 138"/>
          <p:cNvGrpSpPr>
            <a:grpSpLocks/>
          </p:cNvGrpSpPr>
          <p:nvPr userDrawn="1"/>
        </p:nvGrpSpPr>
        <p:grpSpPr bwMode="auto">
          <a:xfrm>
            <a:off x="223838" y="6502400"/>
            <a:ext cx="520700" cy="231775"/>
            <a:chOff x="404977" y="6383122"/>
            <a:chExt cx="640453" cy="230832"/>
          </a:xfrm>
        </p:grpSpPr>
        <p:sp>
          <p:nvSpPr>
            <p:cNvPr id="43" name="TextBox 139"/>
            <p:cNvSpPr txBox="1"/>
            <p:nvPr/>
          </p:nvSpPr>
          <p:spPr>
            <a:xfrm>
              <a:off x="512369" y="6383122"/>
              <a:ext cx="533061" cy="230832"/>
            </a:xfrm>
            <a:prstGeom prst="rect">
              <a:avLst/>
            </a:prstGeom>
            <a:noFill/>
          </p:spPr>
          <p:txBody>
            <a:bodyPr wrap="none">
              <a:spAutoFit/>
            </a:bodyPr>
            <a:lstStyle/>
            <a:p>
              <a:pPr fontAlgn="auto">
                <a:spcBef>
                  <a:spcPts val="0"/>
                </a:spcBef>
                <a:spcAft>
                  <a:spcPts val="0"/>
                </a:spcAft>
                <a:defRPr/>
              </a:pPr>
              <a:r>
                <a:rPr lang="id-ID" sz="900" b="0" dirty="0">
                  <a:solidFill>
                    <a:prstClr val="white"/>
                  </a:solidFill>
                  <a:latin typeface="Raleway" panose="020B0003030101060003" pitchFamily="34" charset="0"/>
                  <a:cs typeface="+mn-cs"/>
                </a:rPr>
                <a:t>MOST</a:t>
              </a:r>
            </a:p>
          </p:txBody>
        </p:sp>
        <p:grpSp>
          <p:nvGrpSpPr>
            <p:cNvPr id="44" name="Group 140"/>
            <p:cNvGrpSpPr>
              <a:grpSpLocks/>
            </p:cNvGrpSpPr>
            <p:nvPr/>
          </p:nvGrpSpPr>
          <p:grpSpPr bwMode="auto">
            <a:xfrm>
              <a:off x="404977" y="6417905"/>
              <a:ext cx="181591" cy="189725"/>
              <a:chOff x="4573243" y="2257297"/>
              <a:chExt cx="840123" cy="877757"/>
            </a:xfrm>
          </p:grpSpPr>
          <p:sp>
            <p:nvSpPr>
              <p:cNvPr id="45" name="Oval 141"/>
              <p:cNvSpPr/>
              <p:nvPr/>
            </p:nvSpPr>
            <p:spPr>
              <a:xfrm>
                <a:off x="4573243"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6" name="Oval 142"/>
              <p:cNvSpPr/>
              <p:nvPr/>
            </p:nvSpPr>
            <p:spPr>
              <a:xfrm>
                <a:off x="4826184"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7" name="Oval 143"/>
              <p:cNvSpPr/>
              <p:nvPr/>
            </p:nvSpPr>
            <p:spPr>
              <a:xfrm>
                <a:off x="4699714" y="2257297"/>
                <a:ext cx="587182" cy="592488"/>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grpSp>
      </p:grpSp>
      <p:sp>
        <p:nvSpPr>
          <p:cNvPr id="48"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9E60B78E-B5E0-47A1-9526-F0120E5E57FC}"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9" name="Group 145"/>
          <p:cNvGrpSpPr/>
          <p:nvPr userDrawn="1"/>
        </p:nvGrpSpPr>
        <p:grpSpPr>
          <a:xfrm>
            <a:off x="9556175" y="6559236"/>
            <a:ext cx="232172" cy="220663"/>
            <a:chOff x="7015550" y="2614882"/>
            <a:chExt cx="214313" cy="220663"/>
          </a:xfrm>
          <a:solidFill>
            <a:schemeClr val="bg1"/>
          </a:solidFill>
        </p:grpSpPr>
        <p:sp>
          <p:nvSpPr>
            <p:cNvPr id="50"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1"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2" name="Group 148"/>
          <p:cNvGrpSpPr/>
          <p:nvPr userDrawn="1"/>
        </p:nvGrpSpPr>
        <p:grpSpPr>
          <a:xfrm>
            <a:off x="9083105" y="6559236"/>
            <a:ext cx="232172" cy="220663"/>
            <a:chOff x="7395183" y="3832633"/>
            <a:chExt cx="214313" cy="220663"/>
          </a:xfrm>
          <a:solidFill>
            <a:schemeClr val="bg1"/>
          </a:solidFill>
        </p:grpSpPr>
        <p:sp>
          <p:nvSpPr>
            <p:cNvPr id="53"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4"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41" grpId="3"/>
      <p:bldP spid="41" grpId="4"/>
      <p:bldP spid="41" grpId="5"/>
      <p:bldP spid="41" grpId="6"/>
      <p:bldP spid="41" grpId="7"/>
      <p:bldP spid="41" grpId="8"/>
      <p:bldP spid="41" grpId="9"/>
      <p:bldP spid="41" grpId="10"/>
      <p:bldP spid="41" grpId="11"/>
      <p:bldP spid="41" grpId="12"/>
      <p:bldP spid="41" grpId="13"/>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Blank-2">
    <p:spTree>
      <p:nvGrpSpPr>
        <p:cNvPr id="1" name=""/>
        <p:cNvGrpSpPr/>
        <p:nvPr/>
      </p:nvGrpSpPr>
      <p:grpSpPr>
        <a:xfrm>
          <a:off x="0" y="0"/>
          <a:ext cx="0" cy="0"/>
          <a:chOff x="0" y="0"/>
          <a:chExt cx="0" cy="0"/>
        </a:xfrm>
      </p:grpSpPr>
      <p:grpSp>
        <p:nvGrpSpPr>
          <p:cNvPr id="2" name="Group 37"/>
          <p:cNvGrpSpPr>
            <a:grpSpLocks/>
          </p:cNvGrpSpPr>
          <p:nvPr userDrawn="1"/>
        </p:nvGrpSpPr>
        <p:grpSpPr bwMode="auto">
          <a:xfrm>
            <a:off x="3568700" y="2989263"/>
            <a:ext cx="6783388" cy="4741862"/>
            <a:chOff x="3943629" y="1765230"/>
            <a:chExt cx="8733041" cy="6614959"/>
          </a:xfrm>
        </p:grpSpPr>
        <p:sp>
          <p:nvSpPr>
            <p:cNvPr id="3" name="Donut 3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0"/>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1"/>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2"/>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3"/>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4"/>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5"/>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6"/>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7"/>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8"/>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9"/>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1"/>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2"/>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4"/>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5"/>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6"/>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0"/>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1"/>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4"/>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5"/>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6"/>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7"/>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8"/>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9"/>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70"/>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1"/>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2"/>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4"/>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4D9BE252-011D-443D-8F8C-AF90155CC667}"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7"/>
          <p:cNvGrpSpPr>
            <a:grpSpLocks/>
          </p:cNvGrpSpPr>
          <p:nvPr userDrawn="1"/>
        </p:nvGrpSpPr>
        <p:grpSpPr bwMode="auto">
          <a:xfrm rot="-5400000">
            <a:off x="373857" y="1475581"/>
            <a:ext cx="382588" cy="53975"/>
            <a:chOff x="2013527" y="1616364"/>
            <a:chExt cx="576928" cy="101600"/>
          </a:xfrm>
        </p:grpSpPr>
        <p:sp>
          <p:nvSpPr>
            <p:cNvPr id="33" name="Oval 88"/>
            <p:cNvSpPr/>
            <p:nvPr userDrawn="1"/>
          </p:nvSpPr>
          <p:spPr>
            <a:xfrm>
              <a:off x="1984800"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89"/>
            <p:cNvSpPr/>
            <p:nvPr userDrawn="1"/>
          </p:nvSpPr>
          <p:spPr>
            <a:xfrm>
              <a:off x="2104494"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90"/>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91"/>
            <p:cNvSpPr/>
            <p:nvPr userDrawn="1"/>
          </p:nvSpPr>
          <p:spPr>
            <a:xfrm>
              <a:off x="2341490"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92"/>
            <p:cNvSpPr/>
            <p:nvPr userDrawn="1"/>
          </p:nvSpPr>
          <p:spPr>
            <a:xfrm>
              <a:off x="2461184"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3203575" y="1565275"/>
            <a:ext cx="7096125" cy="6615113"/>
            <a:chOff x="3943629" y="1565205"/>
            <a:chExt cx="8733041" cy="6614959"/>
          </a:xfrm>
        </p:grpSpPr>
        <p:sp>
          <p:nvSpPr>
            <p:cNvPr id="3" name="Donut 7"/>
            <p:cNvSpPr/>
            <p:nvPr userDrawn="1"/>
          </p:nvSpPr>
          <p:spPr>
            <a:xfrm rot="6104502">
              <a:off x="10513646" y="3983190"/>
              <a:ext cx="1327119" cy="1326562"/>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8"/>
            <p:cNvSpPr/>
            <p:nvPr userDrawn="1"/>
          </p:nvSpPr>
          <p:spPr>
            <a:xfrm rot="6104502">
              <a:off x="11635322" y="3032047"/>
              <a:ext cx="1041376" cy="1041322"/>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9"/>
            <p:cNvSpPr/>
            <p:nvPr userDrawn="1"/>
          </p:nvSpPr>
          <p:spPr>
            <a:xfrm rot="6104502">
              <a:off x="4885367" y="5554446"/>
              <a:ext cx="2625664" cy="2625773"/>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
            <p:cNvSpPr/>
            <p:nvPr userDrawn="1"/>
          </p:nvSpPr>
          <p:spPr>
            <a:xfrm rot="6104502">
              <a:off x="9889811" y="6128456"/>
              <a:ext cx="1076300" cy="1074535"/>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1"/>
            <p:cNvSpPr/>
            <p:nvPr userDrawn="1"/>
          </p:nvSpPr>
          <p:spPr>
            <a:xfrm rot="6104502">
              <a:off x="11280363" y="2572656"/>
              <a:ext cx="835006" cy="836184"/>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2"/>
            <p:cNvSpPr/>
            <p:nvPr userDrawn="1"/>
          </p:nvSpPr>
          <p:spPr>
            <a:xfrm rot="6104502">
              <a:off x="11256559" y="3896960"/>
              <a:ext cx="603236" cy="603693"/>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3"/>
            <p:cNvSpPr/>
            <p:nvPr userDrawn="1"/>
          </p:nvSpPr>
          <p:spPr>
            <a:xfrm rot="6104502">
              <a:off x="10988603" y="3211474"/>
              <a:ext cx="312730" cy="31259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4"/>
            <p:cNvSpPr/>
            <p:nvPr userDrawn="1"/>
          </p:nvSpPr>
          <p:spPr>
            <a:xfrm rot="20504502">
              <a:off x="8157761" y="4767118"/>
              <a:ext cx="1777867" cy="1779546"/>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5"/>
            <p:cNvSpPr/>
            <p:nvPr userDrawn="1"/>
          </p:nvSpPr>
          <p:spPr>
            <a:xfrm rot="20504502">
              <a:off x="5967663" y="5317968"/>
              <a:ext cx="1326563" cy="1327119"/>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6"/>
            <p:cNvSpPr/>
            <p:nvPr userDrawn="1"/>
          </p:nvSpPr>
          <p:spPr>
            <a:xfrm rot="20504502">
              <a:off x="7106671" y="5840243"/>
              <a:ext cx="687703" cy="688959"/>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7"/>
            <p:cNvSpPr/>
            <p:nvPr userDrawn="1"/>
          </p:nvSpPr>
          <p:spPr>
            <a:xfrm rot="20504502">
              <a:off x="8827880" y="4497250"/>
              <a:ext cx="537268" cy="536563"/>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8"/>
            <p:cNvSpPr/>
            <p:nvPr userDrawn="1"/>
          </p:nvSpPr>
          <p:spPr>
            <a:xfrm rot="20504502">
              <a:off x="7272735" y="4936977"/>
              <a:ext cx="2625773" cy="2627252"/>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9"/>
            <p:cNvSpPr/>
            <p:nvPr userDrawn="1"/>
          </p:nvSpPr>
          <p:spPr>
            <a:xfrm rot="20504502">
              <a:off x="9359287" y="5397341"/>
              <a:ext cx="1074535" cy="1074713"/>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20"/>
            <p:cNvSpPr/>
            <p:nvPr userDrawn="1"/>
          </p:nvSpPr>
          <p:spPr>
            <a:xfrm rot="20504502">
              <a:off x="9482370" y="4459151"/>
              <a:ext cx="836184" cy="835006"/>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21"/>
            <p:cNvSpPr/>
            <p:nvPr userDrawn="1"/>
          </p:nvSpPr>
          <p:spPr>
            <a:xfrm rot="20504502">
              <a:off x="11146923" y="5668797"/>
              <a:ext cx="1074535" cy="1074712"/>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22"/>
            <p:cNvSpPr/>
            <p:nvPr userDrawn="1"/>
          </p:nvSpPr>
          <p:spPr>
            <a:xfrm rot="20504502">
              <a:off x="7239522" y="4816329"/>
              <a:ext cx="312592"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23"/>
            <p:cNvSpPr/>
            <p:nvPr userDrawn="1"/>
          </p:nvSpPr>
          <p:spPr>
            <a:xfrm rot="20504502">
              <a:off x="3943629" y="5930728"/>
              <a:ext cx="603694" cy="603236"/>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24"/>
            <p:cNvSpPr/>
            <p:nvPr userDrawn="1"/>
          </p:nvSpPr>
          <p:spPr>
            <a:xfrm rot="20504502">
              <a:off x="6479532" y="5791032"/>
              <a:ext cx="312592" cy="312731"/>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25"/>
            <p:cNvSpPr/>
            <p:nvPr userDrawn="1"/>
          </p:nvSpPr>
          <p:spPr>
            <a:xfrm rot="20504502">
              <a:off x="9328027" y="4073397"/>
              <a:ext cx="312592" cy="312731"/>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26"/>
            <p:cNvSpPr/>
            <p:nvPr userDrawn="1"/>
          </p:nvSpPr>
          <p:spPr>
            <a:xfrm rot="10604502">
              <a:off x="10422100" y="5327492"/>
              <a:ext cx="1326563" cy="1327119"/>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27"/>
            <p:cNvSpPr/>
            <p:nvPr userDrawn="1"/>
          </p:nvSpPr>
          <p:spPr>
            <a:xfrm rot="10604502">
              <a:off x="11502497" y="1735064"/>
              <a:ext cx="1041322" cy="1041376"/>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28"/>
            <p:cNvSpPr/>
            <p:nvPr userDrawn="1"/>
          </p:nvSpPr>
          <p:spPr>
            <a:xfrm rot="10604502">
              <a:off x="11885422" y="1565205"/>
              <a:ext cx="537267" cy="536563"/>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29"/>
            <p:cNvSpPr/>
            <p:nvPr userDrawn="1"/>
          </p:nvSpPr>
          <p:spPr>
            <a:xfrm rot="10604502">
              <a:off x="9875064" y="3336814"/>
              <a:ext cx="2625773" cy="2625664"/>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30"/>
            <p:cNvSpPr/>
            <p:nvPr userDrawn="1"/>
          </p:nvSpPr>
          <p:spPr>
            <a:xfrm rot="10604502">
              <a:off x="10760090" y="3014559"/>
              <a:ext cx="834229" cy="8350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31"/>
            <p:cNvSpPr/>
            <p:nvPr userDrawn="1"/>
          </p:nvSpPr>
          <p:spPr>
            <a:xfrm rot="10604502">
              <a:off x="4248406" y="6030739"/>
              <a:ext cx="1074535" cy="1074712"/>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32"/>
            <p:cNvSpPr/>
            <p:nvPr userDrawn="1"/>
          </p:nvSpPr>
          <p:spPr>
            <a:xfrm rot="10604502">
              <a:off x="11516172" y="2855813"/>
              <a:ext cx="312592" cy="312730"/>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33"/>
            <p:cNvSpPr/>
            <p:nvPr userDrawn="1"/>
          </p:nvSpPr>
          <p:spPr>
            <a:xfrm rot="10604502">
              <a:off x="8085474" y="5883104"/>
              <a:ext cx="603694" cy="603236"/>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34"/>
            <p:cNvSpPr/>
            <p:nvPr userDrawn="1"/>
          </p:nvSpPr>
          <p:spPr>
            <a:xfrm rot="10604502">
              <a:off x="4658683" y="5486239"/>
              <a:ext cx="314546"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4D9FBE3B-FA92-4680-B9BF-0E286C3B12FE}" type="datetimeFigureOut">
              <a:rPr lang="ru-RU"/>
              <a:pPr>
                <a:defRPr/>
              </a:pPr>
              <a:t>21.04.2023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F6EA0664-7E0E-4D96-BCCB-3B61F86F856A}"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73F39079-E4E5-4DDF-8BBE-358015DD62E9}" type="datetimeFigureOut">
              <a:rPr lang="ru-RU"/>
              <a:pPr>
                <a:defRPr/>
              </a:pPr>
              <a:t>21.04.2023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EE326A6E-DCB5-4113-86F6-1BAAFCD23BBC}"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3" y="1709747"/>
            <a:ext cx="8543925"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75883" y="4589473"/>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4D107669-FE39-4E51-B57C-B70463059562}" type="datetimeFigureOut">
              <a:rPr lang="ru-RU"/>
              <a:pPr>
                <a:defRPr/>
              </a:pPr>
              <a:t>21.04.2023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590BCE6-9D95-4396-B325-6EBCE5B0ECDF}"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BA362272-40BD-4919-8DAA-599DC8930161}" type="datetimeFigureOut">
              <a:rPr lang="ru-RU"/>
              <a:pPr>
                <a:defRPr/>
              </a:pPr>
              <a:t>21.04.2023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F38F2FDD-F668-495B-9C18-677F3F58453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629630C-7380-4A4F-8A3C-0265E3A482AE}" type="slidenum">
              <a:rPr lang="ru-RU"/>
              <a:pPr>
                <a:defRPr/>
              </a:pPr>
              <a:t>‹#›</a:t>
            </a:fld>
            <a:endParaRPr lang="ru-RU"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1" y="365129"/>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797498D-69BE-4A04-9F37-8304E4F4FCC5}" type="datetimeFigureOut">
              <a:rPr lang="ru-RU"/>
              <a:pPr>
                <a:defRPr/>
              </a:pPr>
              <a:t>21.04.2023</a:t>
            </a:fld>
            <a:endParaRPr lang="ru-RU"/>
          </a:p>
        </p:txBody>
      </p:sp>
      <p:sp>
        <p:nvSpPr>
          <p:cNvPr id="8" name="Нижний колонтитул 7"/>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9" name="Номер слайда 8"/>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4BB2A3CF-2B7B-4C3E-887C-ADEC8EDF6A30}"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3C3EC70C-3064-42CF-9393-D17281D6BF24}" type="datetimeFigureOut">
              <a:rPr lang="ru-RU"/>
              <a:pPr>
                <a:defRPr/>
              </a:pPr>
              <a:t>21.04.2023</a:t>
            </a:fld>
            <a:endParaRPr lang="ru-RU"/>
          </a:p>
        </p:txBody>
      </p:sp>
      <p:sp>
        <p:nvSpPr>
          <p:cNvPr id="4" name="Нижний колонтитул 3"/>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5" name="Номер слайда 4"/>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4F7F93C5-C804-4F66-A98C-B3C05522EEFC}"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AE73FD6B-C0AD-4873-9FB9-2A508222472D}" type="datetimeFigureOut">
              <a:rPr lang="ru-RU"/>
              <a:pPr>
                <a:defRPr/>
              </a:pPr>
              <a:t>21.04.2023</a:t>
            </a:fld>
            <a:endParaRPr lang="ru-RU"/>
          </a:p>
        </p:txBody>
      </p:sp>
      <p:sp>
        <p:nvSpPr>
          <p:cNvPr id="3" name="Нижний колонтитул 2"/>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4" name="Номер слайда 3"/>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37516FE8-4ACC-46FA-B827-33A644307AD8}"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4211340" y="987435"/>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059A4713-0FCE-4F10-9192-7776142A8491}" type="datetimeFigureOut">
              <a:rPr lang="ru-RU"/>
              <a:pPr>
                <a:defRPr/>
              </a:pPr>
              <a:t>21.04.2023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2A41DF10-FF8E-4679-8FD8-60D1B6F4B156}"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4211340" y="987435"/>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B60B2DFE-F2D6-4384-A417-0B804D4AD585}" type="datetimeFigureOut">
              <a:rPr lang="ru-RU"/>
              <a:pPr>
                <a:defRPr/>
              </a:pPr>
              <a:t>21.04.2023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97926D80-CDD3-48D5-B590-20B0E365C9D5}"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F418C38-A0D0-4A28-A4D4-5BCAF5C57002}" type="datetimeFigureOut">
              <a:rPr lang="ru-RU"/>
              <a:pPr>
                <a:defRPr/>
              </a:pPr>
              <a:t>21.04.2023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7FACED7C-8BF2-4F6E-B947-5BFA7242A5C4}"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6"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42"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53BB9DB-86BA-40FE-8E46-8670F9E9C14A}" type="datetimeFigureOut">
              <a:rPr lang="ru-RU"/>
              <a:pPr>
                <a:defRPr/>
              </a:pPr>
              <a:t>21.04.2023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5450A69D-CA0E-4660-93EE-3A3957ABEB2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878CBC9-D247-495A-9551-6445B2DAD54F}"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5C8DBA-C73D-4130-B47D-DB91C2CD8BAF}"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D9BA651-F343-4C88-AE04-E3D9C6A64FBE}"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effectLst/>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Arial" charset="0"/>
                <a:cs typeface="+mn-cs"/>
              </a:defRPr>
            </a:lvl1pPr>
          </a:lstStyle>
          <a:p>
            <a:pPr>
              <a:defRPr/>
            </a:pPr>
            <a:fld id="{283E5108-870A-4FD1-A71B-F109C9730E98}"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018CCF">
                    <a:tint val="75000"/>
                  </a:srgbClr>
                </a:solidFill>
                <a:latin typeface="Cantarell"/>
                <a:cs typeface="+mn-cs"/>
              </a:defRPr>
            </a:lvl1pPr>
          </a:lstStyle>
          <a:p>
            <a:pPr>
              <a:defRPr/>
            </a:pPr>
            <a:fld id="{0B91BBC8-F45E-479E-BC07-B9DEA2479B5C}" type="datetimeFigureOut">
              <a:rPr lang="en-US"/>
              <a:pPr>
                <a:defRPr/>
              </a:pPr>
              <a:t>4/21/2023</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018CCF">
                    <a:tint val="75000"/>
                  </a:srgbClr>
                </a:solidFill>
                <a:latin typeface="Cantarell"/>
                <a:cs typeface="+mn-cs"/>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b="0">
                <a:solidFill>
                  <a:srgbClr val="018CCF">
                    <a:tint val="75000"/>
                  </a:srgbClr>
                </a:solidFill>
                <a:latin typeface="Cantarell"/>
                <a:cs typeface="+mn-cs"/>
              </a:defRPr>
            </a:lvl1pPr>
          </a:lstStyle>
          <a:p>
            <a:pPr>
              <a:defRPr/>
            </a:pPr>
            <a:fld id="{9FEE0344-7341-4039-89D7-9070586770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ovecento wide UltraLight"/>
        </a:defRPr>
      </a:lvl2pPr>
      <a:lvl3pPr algn="ctr" rtl="0" eaLnBrk="0" fontAlgn="base" hangingPunct="0">
        <a:spcBef>
          <a:spcPct val="0"/>
        </a:spcBef>
        <a:spcAft>
          <a:spcPct val="0"/>
        </a:spcAft>
        <a:defRPr sz="4400">
          <a:solidFill>
            <a:schemeClr val="tx1"/>
          </a:solidFill>
          <a:latin typeface="Novecento wide UltraLight"/>
        </a:defRPr>
      </a:lvl3pPr>
      <a:lvl4pPr algn="ctr" rtl="0" eaLnBrk="0" fontAlgn="base" hangingPunct="0">
        <a:spcBef>
          <a:spcPct val="0"/>
        </a:spcBef>
        <a:spcAft>
          <a:spcPct val="0"/>
        </a:spcAft>
        <a:defRPr sz="4400">
          <a:solidFill>
            <a:schemeClr val="tx1"/>
          </a:solidFill>
          <a:latin typeface="Novecento wide UltraLight"/>
        </a:defRPr>
      </a:lvl4pPr>
      <a:lvl5pPr algn="ctr" rtl="0" eaLnBrk="0" fontAlgn="base" hangingPunct="0">
        <a:spcBef>
          <a:spcPct val="0"/>
        </a:spcBef>
        <a:spcAft>
          <a:spcPct val="0"/>
        </a:spcAft>
        <a:defRPr sz="4400">
          <a:solidFill>
            <a:schemeClr val="tx1"/>
          </a:solidFill>
          <a:latin typeface="Novecento wide UltraLight"/>
        </a:defRPr>
      </a:lvl5pPr>
      <a:lvl6pPr marL="457200" algn="ctr" rtl="0" fontAlgn="base">
        <a:spcBef>
          <a:spcPct val="0"/>
        </a:spcBef>
        <a:spcAft>
          <a:spcPct val="0"/>
        </a:spcAft>
        <a:defRPr sz="4400">
          <a:solidFill>
            <a:schemeClr val="tx1"/>
          </a:solidFill>
          <a:latin typeface="Novecento wide UltraLight"/>
        </a:defRPr>
      </a:lvl6pPr>
      <a:lvl7pPr marL="914400" algn="ctr" rtl="0" fontAlgn="base">
        <a:spcBef>
          <a:spcPct val="0"/>
        </a:spcBef>
        <a:spcAft>
          <a:spcPct val="0"/>
        </a:spcAft>
        <a:defRPr sz="4400">
          <a:solidFill>
            <a:schemeClr val="tx1"/>
          </a:solidFill>
          <a:latin typeface="Novecento wide UltraLight"/>
        </a:defRPr>
      </a:lvl7pPr>
      <a:lvl8pPr marL="1371600" algn="ctr" rtl="0" fontAlgn="base">
        <a:spcBef>
          <a:spcPct val="0"/>
        </a:spcBef>
        <a:spcAft>
          <a:spcPct val="0"/>
        </a:spcAft>
        <a:defRPr sz="4400">
          <a:solidFill>
            <a:schemeClr val="tx1"/>
          </a:solidFill>
          <a:latin typeface="Novecento wide UltraLight"/>
        </a:defRPr>
      </a:lvl8pPr>
      <a:lvl9pPr marL="1828800" algn="ctr" rtl="0" fontAlgn="base">
        <a:spcBef>
          <a:spcPct val="0"/>
        </a:spcBef>
        <a:spcAft>
          <a:spcPct val="0"/>
        </a:spcAft>
        <a:defRPr sz="4400">
          <a:solidFill>
            <a:schemeClr val="tx1"/>
          </a:solidFill>
          <a:latin typeface="Novecento wide UltraLigh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95300" y="128588"/>
            <a:ext cx="89138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33795" name="Rectangle 2"/>
          <p:cNvSpPr>
            <a:spLocks noGrp="1" noChangeArrowheads="1"/>
          </p:cNvSpPr>
          <p:nvPr>
            <p:ph type="body" idx="1"/>
          </p:nvPr>
        </p:nvSpPr>
        <p:spPr bwMode="auto">
          <a:xfrm>
            <a:off x="495300" y="1600200"/>
            <a:ext cx="89138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95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8" name="Rectangle 4"/>
          <p:cNvSpPr>
            <a:spLocks noGrp="1" noChangeArrowheads="1"/>
          </p:cNvSpPr>
          <p:nvPr>
            <p:ph type="ftr"/>
          </p:nvPr>
        </p:nvSpPr>
        <p:spPr bwMode="auto">
          <a:xfrm>
            <a:off x="3384550" y="6245225"/>
            <a:ext cx="31353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9" name="Rectangle 5"/>
          <p:cNvSpPr>
            <a:spLocks noGrp="1" noChangeArrowheads="1"/>
          </p:cNvSpPr>
          <p:nvPr>
            <p:ph type="sldNum"/>
          </p:nvPr>
        </p:nvSpPr>
        <p:spPr bwMode="auto">
          <a:xfrm>
            <a:off x="7099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fld id="{EDAE7C24-794C-45FC-B0DC-F39C6DDB31F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icrosoft YaHei"/>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icrosoft YaHei"/>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icrosoft YaHei"/>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0419" name="Текст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lgn="l">
              <a:defRPr sz="900">
                <a:solidFill>
                  <a:srgbClr val="898989"/>
                </a:solidFill>
                <a:latin typeface="Calibri" pitchFamily="34" charset="0"/>
                <a:cs typeface="Arial" charset="0"/>
              </a:defRPr>
            </a:lvl1pPr>
          </a:lstStyle>
          <a:p>
            <a:pPr>
              <a:defRPr/>
            </a:pPr>
            <a:fld id="{849EC217-8538-4E95-A7DF-420A00040F1F}" type="datetimeFigureOut">
              <a:rPr lang="ru-RU"/>
              <a:pPr>
                <a:defRPr/>
              </a:pPr>
              <a:t>21.04.2023</a:t>
            </a:fld>
            <a:endParaRPr lang="ru-RU"/>
          </a:p>
        </p:txBody>
      </p:sp>
      <p:sp>
        <p:nvSpPr>
          <p:cNvPr id="5" name="Нижний колонтитул 4"/>
          <p:cNvSpPr>
            <a:spLocks noGrp="1"/>
          </p:cNvSpPr>
          <p:nvPr>
            <p:ph type="ftr" sz="quarter" idx="3"/>
          </p:nvPr>
        </p:nvSpPr>
        <p:spPr>
          <a:xfrm>
            <a:off x="3281363" y="6356350"/>
            <a:ext cx="33432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cs typeface="Arial" charset="0"/>
              </a:defRPr>
            </a:lvl1pPr>
          </a:lstStyle>
          <a:p>
            <a:pPr>
              <a:defRPr/>
            </a:pPr>
            <a:endParaRPr lang="ru-RU"/>
          </a:p>
        </p:txBody>
      </p:sp>
      <p:sp>
        <p:nvSpPr>
          <p:cNvPr id="6" name="Номер слайда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cs typeface="Arial" charset="0"/>
              </a:defRPr>
            </a:lvl1pPr>
          </a:lstStyle>
          <a:p>
            <a:pPr>
              <a:defRPr/>
            </a:pPr>
            <a:fld id="{097E9E5D-BF2C-498C-88FD-F37D1198C78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hyperlink" Target="https://reestr.gossortrf.ru/" TargetMode="Externa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wmf"/><Relationship Id="rId7" Type="http://schemas.openxmlformats.org/officeDocument/2006/relationships/image" Target="../media/image15.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3"/>
          <p:cNvSpPr>
            <a:spLocks noChangeArrowheads="1"/>
          </p:cNvSpPr>
          <p:nvPr/>
        </p:nvSpPr>
        <p:spPr bwMode="auto">
          <a:xfrm>
            <a:off x="1285875" y="5084763"/>
            <a:ext cx="7761288" cy="1249362"/>
          </a:xfrm>
          <a:prstGeom prst="rect">
            <a:avLst/>
          </a:prstGeom>
          <a:noFill/>
          <a:ln w="9525">
            <a:noFill/>
            <a:miter lim="800000"/>
            <a:headEnd/>
            <a:tailEnd/>
          </a:ln>
        </p:spPr>
        <p:txBody>
          <a:bodyPr/>
          <a:lstStyle/>
          <a:p>
            <a:pPr marL="342900" indent="-342900">
              <a:spcBef>
                <a:spcPct val="20000"/>
              </a:spcBef>
              <a:buFontTx/>
              <a:buChar char="•"/>
            </a:pPr>
            <a:endParaRPr lang="ru-RU" i="1">
              <a:solidFill>
                <a:srgbClr val="990000"/>
              </a:solidFill>
              <a:latin typeface="Arial" charset="0"/>
              <a:cs typeface="Arial" charset="0"/>
            </a:endParaRPr>
          </a:p>
          <a:p>
            <a:pPr marL="342900" indent="-342900">
              <a:spcBef>
                <a:spcPct val="20000"/>
              </a:spcBef>
              <a:buFontTx/>
              <a:buChar char="•"/>
            </a:pPr>
            <a:endParaRPr lang="ru-RU" i="1">
              <a:solidFill>
                <a:srgbClr val="990000"/>
              </a:solidFill>
              <a:latin typeface="Arial" charset="0"/>
              <a:cs typeface="Arial" charset="0"/>
            </a:endParaRPr>
          </a:p>
        </p:txBody>
      </p:sp>
      <p:sp>
        <p:nvSpPr>
          <p:cNvPr id="74755" name="Прямоугольник 1"/>
          <p:cNvSpPr>
            <a:spLocks noChangeArrowheads="1"/>
          </p:cNvSpPr>
          <p:nvPr/>
        </p:nvSpPr>
        <p:spPr bwMode="auto">
          <a:xfrm>
            <a:off x="1118394" y="3409227"/>
            <a:ext cx="7669212" cy="519113"/>
          </a:xfrm>
          <a:prstGeom prst="rect">
            <a:avLst/>
          </a:prstGeom>
          <a:noFill/>
          <a:ln w="9525">
            <a:noFill/>
            <a:miter lim="800000"/>
            <a:headEnd/>
            <a:tailEnd/>
          </a:ln>
        </p:spPr>
        <p:txBody>
          <a:bodyPr>
            <a:spAutoFit/>
          </a:bodyPr>
          <a:lstStyle/>
          <a:p>
            <a:pPr algn="ctr"/>
            <a:r>
              <a:rPr lang="ru-RU" sz="2800"/>
              <a:t>БОЛЕЗНИ КАРТОФЕЛЯ </a:t>
            </a:r>
          </a:p>
        </p:txBody>
      </p:sp>
      <p:sp>
        <p:nvSpPr>
          <p:cNvPr id="74756" name="AutoShape 11"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sz="1200">
              <a:latin typeface="Arial" charset="0"/>
              <a:cs typeface="Arial" charset="0"/>
            </a:endParaRPr>
          </a:p>
        </p:txBody>
      </p:sp>
      <p:sp>
        <p:nvSpPr>
          <p:cNvPr id="74757" name="AutoShape 13"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sz="1200">
              <a:latin typeface="Arial" charset="0"/>
              <a:cs typeface="Arial" charset="0"/>
            </a:endParaRPr>
          </a:p>
        </p:txBody>
      </p:sp>
      <p:grpSp>
        <p:nvGrpSpPr>
          <p:cNvPr id="74758" name="Group 5"/>
          <p:cNvGrpSpPr>
            <a:grpSpLocks/>
          </p:cNvGrpSpPr>
          <p:nvPr/>
        </p:nvGrpSpPr>
        <p:grpSpPr bwMode="auto">
          <a:xfrm>
            <a:off x="82550" y="38100"/>
            <a:ext cx="9748838" cy="1076325"/>
            <a:chOff x="48" y="24"/>
            <a:chExt cx="5669" cy="678"/>
          </a:xfrm>
        </p:grpSpPr>
        <p:pic>
          <p:nvPicPr>
            <p:cNvPr id="7475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476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476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476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5"/>
          <p:cNvGrpSpPr>
            <a:grpSpLocks/>
          </p:cNvGrpSpPr>
          <p:nvPr/>
        </p:nvGrpSpPr>
        <p:grpSpPr bwMode="auto">
          <a:xfrm>
            <a:off x="82550" y="38100"/>
            <a:ext cx="9748838" cy="1076325"/>
            <a:chOff x="48" y="24"/>
            <a:chExt cx="5669" cy="678"/>
          </a:xfrm>
        </p:grpSpPr>
        <p:pic>
          <p:nvPicPr>
            <p:cNvPr id="8397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397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397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397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3970" name="Прямоугольник 1"/>
          <p:cNvSpPr>
            <a:spLocks noChangeArrowheads="1"/>
          </p:cNvSpPr>
          <p:nvPr/>
        </p:nvSpPr>
        <p:spPr bwMode="auto">
          <a:xfrm>
            <a:off x="776288" y="1268413"/>
            <a:ext cx="8280400" cy="457200"/>
          </a:xfrm>
          <a:prstGeom prst="rect">
            <a:avLst/>
          </a:prstGeom>
          <a:noFill/>
          <a:ln w="9525">
            <a:noFill/>
            <a:miter lim="800000"/>
            <a:headEnd/>
            <a:tailEnd/>
          </a:ln>
        </p:spPr>
        <p:txBody>
          <a:bodyPr>
            <a:spAutoFit/>
          </a:bodyPr>
          <a:lstStyle/>
          <a:p>
            <a:pPr algn="ctr"/>
            <a:r>
              <a:rPr lang="ru-RU"/>
              <a:t>КОЛЬЦЕВАЯ ГНИЛЬ  КАРТОФЕЛЯ</a:t>
            </a:r>
          </a:p>
        </p:txBody>
      </p:sp>
      <p:sp>
        <p:nvSpPr>
          <p:cNvPr id="83972" name="Rectangle 10"/>
          <p:cNvSpPr>
            <a:spLocks noChangeArrowheads="1"/>
          </p:cNvSpPr>
          <p:nvPr/>
        </p:nvSpPr>
        <p:spPr bwMode="auto">
          <a:xfrm>
            <a:off x="560388" y="2359025"/>
            <a:ext cx="8929687" cy="3743325"/>
          </a:xfrm>
          <a:prstGeom prst="rect">
            <a:avLst/>
          </a:prstGeom>
          <a:noFill/>
          <a:ln w="9525">
            <a:noFill/>
            <a:miter lim="800000"/>
            <a:headEnd/>
            <a:tailEnd/>
          </a:ln>
        </p:spPr>
        <p:txBody>
          <a:bodyPr anchor="ctr">
            <a:spAutoFit/>
          </a:bodyPr>
          <a:lstStyle/>
          <a:p>
            <a:pPr indent="457200"/>
            <a:r>
              <a:rPr lang="ru-RU"/>
              <a:t>	Ямчатая гниль заметна лишь при очистке клубней от кожуры. На поверхности очищенного клубня видны округлые маслянистые пятна небольших размеров кремовой или желтой окраски. Постепенно пятна увеличиваются, кожица над пятном лопается, на поверхности клубня образуется ямка. 	В период вегетации болезнь проявляется в увядании стеблей. На одном растении можно одновременно наблюдать и увядшие стебли, и с начальными признаками увядания, и без них.</a:t>
            </a:r>
          </a:p>
          <a:p>
            <a:pPr indent="457200"/>
            <a:r>
              <a:rPr lang="ru-RU"/>
              <a:t>	Развитию болезни способствует сухое жаркое лето.</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5"/>
          <p:cNvGrpSpPr>
            <a:grpSpLocks/>
          </p:cNvGrpSpPr>
          <p:nvPr/>
        </p:nvGrpSpPr>
        <p:grpSpPr bwMode="auto">
          <a:xfrm>
            <a:off x="82550" y="38100"/>
            <a:ext cx="9748838" cy="1076325"/>
            <a:chOff x="48" y="24"/>
            <a:chExt cx="5669" cy="678"/>
          </a:xfrm>
        </p:grpSpPr>
        <p:pic>
          <p:nvPicPr>
            <p:cNvPr id="8499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499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499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500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4994" name="Прямоугольник 1"/>
          <p:cNvSpPr>
            <a:spLocks noChangeArrowheads="1"/>
          </p:cNvSpPr>
          <p:nvPr/>
        </p:nvSpPr>
        <p:spPr bwMode="auto">
          <a:xfrm>
            <a:off x="776288" y="1268413"/>
            <a:ext cx="8280400" cy="457200"/>
          </a:xfrm>
          <a:prstGeom prst="rect">
            <a:avLst/>
          </a:prstGeom>
          <a:noFill/>
          <a:ln w="9525">
            <a:noFill/>
            <a:miter lim="800000"/>
            <a:headEnd/>
            <a:tailEnd/>
          </a:ln>
        </p:spPr>
        <p:txBody>
          <a:bodyPr>
            <a:spAutoFit/>
          </a:bodyPr>
          <a:lstStyle/>
          <a:p>
            <a:pPr algn="ctr"/>
            <a:r>
              <a:rPr lang="ru-RU"/>
              <a:t>СКРУЧИВАНИЕ ЛИСТЬЕВ  КАРТОФЕЛЯ</a:t>
            </a:r>
          </a:p>
        </p:txBody>
      </p:sp>
      <p:sp>
        <p:nvSpPr>
          <p:cNvPr id="84996" name="Rectangle 10"/>
          <p:cNvSpPr>
            <a:spLocks noChangeArrowheads="1"/>
          </p:cNvSpPr>
          <p:nvPr/>
        </p:nvSpPr>
        <p:spPr bwMode="auto">
          <a:xfrm>
            <a:off x="560388" y="1824038"/>
            <a:ext cx="8929687" cy="4811712"/>
          </a:xfrm>
          <a:prstGeom prst="rect">
            <a:avLst/>
          </a:prstGeom>
          <a:noFill/>
          <a:ln w="9525">
            <a:noFill/>
            <a:miter lim="800000"/>
            <a:headEnd/>
            <a:tailEnd/>
          </a:ln>
        </p:spPr>
        <p:txBody>
          <a:bodyPr anchor="ctr">
            <a:spAutoFit/>
          </a:bodyPr>
          <a:lstStyle/>
          <a:p>
            <a:pPr indent="457200"/>
            <a:r>
              <a:rPr lang="ru-RU" dirty="0"/>
              <a:t>	</a:t>
            </a:r>
            <a:r>
              <a:rPr lang="ru-RU" sz="2200" dirty="0"/>
              <a:t>Возбудитель заболевания вирус </a:t>
            </a:r>
            <a:r>
              <a:rPr lang="en-US" sz="2200" i="1" dirty="0"/>
              <a:t>Potato leaf </a:t>
            </a:r>
            <a:r>
              <a:rPr lang="en-US" sz="2200" i="1" dirty="0" err="1"/>
              <a:t>rool</a:t>
            </a:r>
            <a:r>
              <a:rPr lang="en-US" sz="2200" i="1" dirty="0"/>
              <a:t> virus</a:t>
            </a:r>
            <a:r>
              <a:rPr lang="ru-RU" sz="2200" dirty="0"/>
              <a:t> (</a:t>
            </a:r>
            <a:r>
              <a:rPr lang="en-US" sz="2200" dirty="0"/>
              <a:t>PLRV</a:t>
            </a:r>
            <a:r>
              <a:rPr lang="ru-RU" sz="2200" dirty="0"/>
              <a:t>). Передается с клубнями, а в период вегетации – тлями. </a:t>
            </a:r>
          </a:p>
          <a:p>
            <a:pPr indent="457200"/>
            <a:r>
              <a:rPr lang="ru-RU" sz="2200" dirty="0"/>
              <a:t>	В первый год заражения скручиваются дольки верхних молодых листьев краями вверх. Иногда верхняя сторона пораженных долек окрашивается в желтый цвет, а нижняя – в розовый.</a:t>
            </a:r>
          </a:p>
          <a:p>
            <a:pPr indent="457200"/>
            <a:r>
              <a:rPr lang="ru-RU" sz="2200" dirty="0"/>
              <a:t>	В течение двух последующих лет деформируются листья и верхнего и нижнего ярусов. Они становятся кожистыми, хрупкими, желтоватыми с красноватым, фиолетовым или бронзовым оттенком. Дольки пораженных листьев скручиваются вдоль средней жилки в трубочку. Черешки прикрепляются к стеблю под более острым углом, вследствие чего растения приобретают остро вытянутую, готическую форму. </a:t>
            </a:r>
          </a:p>
          <a:p>
            <a:pPr indent="457200"/>
            <a:r>
              <a:rPr lang="ru-RU" sz="2200" dirty="0"/>
              <a:t>	</a:t>
            </a:r>
            <a:r>
              <a:rPr lang="ru-RU" sz="2200" dirty="0" err="1"/>
              <a:t>Клубнеобразование</a:t>
            </a:r>
            <a:r>
              <a:rPr lang="ru-RU" sz="2200" dirty="0"/>
              <a:t> у пораженных растений слабое.</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5"/>
          <p:cNvGrpSpPr>
            <a:grpSpLocks/>
          </p:cNvGrpSpPr>
          <p:nvPr/>
        </p:nvGrpSpPr>
        <p:grpSpPr bwMode="auto">
          <a:xfrm>
            <a:off x="82550" y="38100"/>
            <a:ext cx="9748838" cy="1076325"/>
            <a:chOff x="48" y="24"/>
            <a:chExt cx="5669" cy="678"/>
          </a:xfrm>
        </p:grpSpPr>
        <p:pic>
          <p:nvPicPr>
            <p:cNvPr id="8604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604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604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604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6018" name="Прямоугольник 1"/>
          <p:cNvSpPr>
            <a:spLocks noChangeArrowheads="1"/>
          </p:cNvSpPr>
          <p:nvPr/>
        </p:nvSpPr>
        <p:spPr bwMode="auto">
          <a:xfrm>
            <a:off x="273050" y="1412875"/>
            <a:ext cx="8929688" cy="1803400"/>
          </a:xfrm>
          <a:prstGeom prst="rect">
            <a:avLst/>
          </a:prstGeom>
          <a:noFill/>
          <a:ln w="9525">
            <a:noFill/>
            <a:miter lim="800000"/>
            <a:headEnd/>
            <a:tailEnd/>
          </a:ln>
        </p:spPr>
        <p:txBody>
          <a:bodyPr>
            <a:spAutoFit/>
          </a:bodyPr>
          <a:lstStyle/>
          <a:p>
            <a:pPr algn="ctr"/>
            <a:r>
              <a:rPr lang="ru-RU" sz="1600"/>
              <a:t>ЗАДАНИЕ 1: Используя информационные ресурсы  официального сайта Федерального исследовательского центра картофеля имени А.Г. Лорха (http://shop.vniikh.com/katalog/kartofel/) и Государственного реестра селекционных достижений, допущенных к использованию на территории Российской Федерации (</a:t>
            </a:r>
            <a:r>
              <a:rPr lang="ru-RU" sz="1600">
                <a:hlinkClick r:id="rId5"/>
              </a:rPr>
              <a:t>https://reestr.gossortrf.ru/</a:t>
            </a:r>
            <a:r>
              <a:rPr lang="ru-RU" sz="1600"/>
              <a:t>), опишите иммунологические характеристики 10 сортов картофеля отечественной селекции в отношении болезней, заполните таблицу</a:t>
            </a:r>
            <a:endParaRPr lang="ru-RU"/>
          </a:p>
        </p:txBody>
      </p:sp>
      <p:graphicFrame>
        <p:nvGraphicFramePr>
          <p:cNvPr id="85104" name="Group 112"/>
          <p:cNvGraphicFramePr>
            <a:graphicFrameLocks noGrp="1"/>
          </p:cNvGraphicFramePr>
          <p:nvPr/>
        </p:nvGraphicFramePr>
        <p:xfrm>
          <a:off x="704850" y="3789363"/>
          <a:ext cx="8785225" cy="1097280"/>
        </p:xfrm>
        <a:graphic>
          <a:graphicData uri="http://schemas.openxmlformats.org/drawingml/2006/table">
            <a:tbl>
              <a:tblPr/>
              <a:tblGrid>
                <a:gridCol w="1019175"/>
                <a:gridCol w="1771650"/>
                <a:gridCol w="1216025"/>
                <a:gridCol w="1779588"/>
                <a:gridCol w="1508125"/>
                <a:gridCol w="1490662"/>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Сорт</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Фитофтороз</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Рак</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Альтернариоз</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99"/>
                          </a:solidFill>
                          <a:effectLst/>
                          <a:latin typeface="Times New Roman" pitchFamily="18" charset="0"/>
                          <a:cs typeface="Calibri" pitchFamily="34" charset="0"/>
                        </a:rPr>
                        <a:t>….</a:t>
                      </a:r>
                      <a:endParaRPr kumimoji="0" lang="ru-RU" sz="20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5"/>
          <p:cNvGrpSpPr>
            <a:grpSpLocks/>
          </p:cNvGrpSpPr>
          <p:nvPr/>
        </p:nvGrpSpPr>
        <p:grpSpPr bwMode="auto">
          <a:xfrm>
            <a:off x="82550" y="38100"/>
            <a:ext cx="9748838" cy="1076325"/>
            <a:chOff x="48" y="24"/>
            <a:chExt cx="5669" cy="678"/>
          </a:xfrm>
        </p:grpSpPr>
        <p:pic>
          <p:nvPicPr>
            <p:cNvPr id="14336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14336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14336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14336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143367" name="Прямоугольник 1"/>
          <p:cNvSpPr>
            <a:spLocks noChangeArrowheads="1"/>
          </p:cNvSpPr>
          <p:nvPr/>
        </p:nvSpPr>
        <p:spPr bwMode="auto">
          <a:xfrm>
            <a:off x="1568450" y="1484313"/>
            <a:ext cx="6985000" cy="825500"/>
          </a:xfrm>
          <a:prstGeom prst="rect">
            <a:avLst/>
          </a:prstGeom>
          <a:noFill/>
          <a:ln w="9525">
            <a:noFill/>
            <a:miter lim="800000"/>
            <a:headEnd/>
            <a:tailEnd/>
          </a:ln>
        </p:spPr>
        <p:txBody>
          <a:bodyPr>
            <a:spAutoFit/>
          </a:bodyPr>
          <a:lstStyle/>
          <a:p>
            <a:pPr algn="ctr"/>
            <a:r>
              <a:rPr lang="ru-RU" sz="1600"/>
              <a:t>ЗАДАНИЕ 2: Используя Калькулятор фитофтороза и архив погоды определить даты профилактической обработки от болезни в мае 2020 г. (ретроспективно)</a:t>
            </a:r>
          </a:p>
        </p:txBody>
      </p:sp>
      <p:sp>
        <p:nvSpPr>
          <p:cNvPr id="143392" name="Rectangle 32"/>
          <p:cNvSpPr>
            <a:spLocks noChangeArrowheads="1"/>
          </p:cNvSpPr>
          <p:nvPr/>
        </p:nvSpPr>
        <p:spPr bwMode="auto">
          <a:xfrm>
            <a:off x="920750" y="2492375"/>
            <a:ext cx="8328025" cy="457200"/>
          </a:xfrm>
          <a:prstGeom prst="rect">
            <a:avLst/>
          </a:prstGeom>
          <a:noFill/>
          <a:ln w="9525">
            <a:noFill/>
            <a:miter lim="800000"/>
            <a:headEnd/>
            <a:tailEnd/>
          </a:ln>
          <a:effectLst/>
        </p:spPr>
        <p:txBody>
          <a:bodyPr wrap="none">
            <a:spAutoFit/>
          </a:bodyPr>
          <a:lstStyle/>
          <a:p>
            <a:r>
              <a:rPr lang="ru-RU"/>
              <a:t>https://may-2020.meteogu.ru/rus/stavropolskij_kraj/stavropol/</a:t>
            </a:r>
          </a:p>
        </p:txBody>
      </p:sp>
      <p:pic>
        <p:nvPicPr>
          <p:cNvPr id="143393" name="Picture 33"/>
          <p:cNvPicPr>
            <a:picLocks noChangeAspect="1" noChangeArrowheads="1"/>
          </p:cNvPicPr>
          <p:nvPr/>
        </p:nvPicPr>
        <p:blipFill>
          <a:blip r:embed="rId5"/>
          <a:srcRect/>
          <a:stretch>
            <a:fillRect/>
          </a:stretch>
        </p:blipFill>
        <p:spPr bwMode="auto">
          <a:xfrm>
            <a:off x="2000250" y="3068638"/>
            <a:ext cx="5689600" cy="31988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5"/>
          <p:cNvGrpSpPr>
            <a:grpSpLocks/>
          </p:cNvGrpSpPr>
          <p:nvPr/>
        </p:nvGrpSpPr>
        <p:grpSpPr bwMode="auto">
          <a:xfrm>
            <a:off x="82550" y="38100"/>
            <a:ext cx="9748838" cy="1076325"/>
            <a:chOff x="48" y="24"/>
            <a:chExt cx="5669" cy="678"/>
          </a:xfrm>
        </p:grpSpPr>
        <p:pic>
          <p:nvPicPr>
            <p:cNvPr id="8706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706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706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706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7042" name="Прямоугольник 1"/>
          <p:cNvSpPr>
            <a:spLocks noChangeArrowheads="1"/>
          </p:cNvSpPr>
          <p:nvPr/>
        </p:nvSpPr>
        <p:spPr bwMode="auto">
          <a:xfrm>
            <a:off x="1568450" y="1484313"/>
            <a:ext cx="6985000" cy="825500"/>
          </a:xfrm>
          <a:prstGeom prst="rect">
            <a:avLst/>
          </a:prstGeom>
          <a:noFill/>
          <a:ln w="9525">
            <a:noFill/>
            <a:miter lim="800000"/>
            <a:headEnd/>
            <a:tailEnd/>
          </a:ln>
        </p:spPr>
        <p:txBody>
          <a:bodyPr>
            <a:spAutoFit/>
          </a:bodyPr>
          <a:lstStyle/>
          <a:p>
            <a:pPr algn="ctr"/>
            <a:r>
              <a:rPr lang="ru-RU" sz="1600"/>
              <a:t>ЗАДАНИЕ 3: Используя Государственный каталог пестицидов и агрохимикатов… выберите и опишите два-три фунгицида для опрыскивания картофеля против фитофтороза, заполните таблицу</a:t>
            </a:r>
          </a:p>
        </p:txBody>
      </p:sp>
      <p:graphicFrame>
        <p:nvGraphicFramePr>
          <p:cNvPr id="88156" name="Group 92"/>
          <p:cNvGraphicFramePr>
            <a:graphicFrameLocks noGrp="1"/>
          </p:cNvGraphicFramePr>
          <p:nvPr/>
        </p:nvGraphicFramePr>
        <p:xfrm>
          <a:off x="849313" y="2924175"/>
          <a:ext cx="8137525" cy="1800225"/>
        </p:xfrm>
        <a:graphic>
          <a:graphicData uri="http://schemas.openxmlformats.org/drawingml/2006/table">
            <a:tbl>
              <a:tblPr/>
              <a:tblGrid>
                <a:gridCol w="1627187"/>
                <a:gridCol w="1627188"/>
                <a:gridCol w="1628775"/>
                <a:gridCol w="1627187"/>
                <a:gridCol w="1627188"/>
              </a:tblGrid>
              <a:tr h="1162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cs typeface="Calibri" pitchFamily="34" charset="0"/>
                        </a:rPr>
                        <a:t>Название фунгицида, препаративная форма</a:t>
                      </a:r>
                      <a:endParaRPr kumimoji="0" lang="ru-RU" sz="16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cs typeface="Calibri" pitchFamily="34" charset="0"/>
                        </a:rPr>
                        <a:t>Действующие вещества, содержание</a:t>
                      </a:r>
                      <a:endParaRPr kumimoji="0" lang="ru-RU" sz="16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cs typeface="Calibri" pitchFamily="34" charset="0"/>
                        </a:rPr>
                        <a:t>Культура</a:t>
                      </a:r>
                      <a:endParaRPr kumimoji="0" lang="ru-RU" sz="16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cs typeface="Calibri" pitchFamily="34" charset="0"/>
                        </a:rPr>
                        <a:t>Вредный объект</a:t>
                      </a:r>
                      <a:endParaRPr kumimoji="0" lang="ru-RU" sz="16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cs typeface="Calibri" pitchFamily="34" charset="0"/>
                        </a:rPr>
                        <a:t>Норма применения, л(кг)/т</a:t>
                      </a:r>
                      <a:endParaRPr kumimoji="0" lang="ru-RU" sz="1600" b="1" i="0" u="none" strike="noStrike" cap="none" normalizeH="0" baseline="0" smtClean="0">
                        <a:ln>
                          <a:noFill/>
                        </a:ln>
                        <a:solidFill>
                          <a:srgbClr val="00009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5"/>
          <p:cNvGrpSpPr>
            <a:grpSpLocks/>
          </p:cNvGrpSpPr>
          <p:nvPr/>
        </p:nvGrpSpPr>
        <p:grpSpPr bwMode="auto">
          <a:xfrm>
            <a:off x="82550" y="38100"/>
            <a:ext cx="9748838" cy="1076325"/>
            <a:chOff x="48" y="24"/>
            <a:chExt cx="5669" cy="678"/>
          </a:xfrm>
        </p:grpSpPr>
        <p:pic>
          <p:nvPicPr>
            <p:cNvPr id="7578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578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578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578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75778" name="Rectangle 2"/>
          <p:cNvSpPr>
            <a:spLocks noChangeArrowheads="1"/>
          </p:cNvSpPr>
          <p:nvPr/>
        </p:nvSpPr>
        <p:spPr bwMode="auto">
          <a:xfrm>
            <a:off x="849313" y="1392238"/>
            <a:ext cx="8440737" cy="579437"/>
          </a:xfrm>
          <a:prstGeom prst="rect">
            <a:avLst/>
          </a:prstGeom>
          <a:noFill/>
          <a:ln w="9525">
            <a:noFill/>
            <a:miter lim="800000"/>
            <a:headEnd/>
            <a:tailEnd/>
          </a:ln>
        </p:spPr>
        <p:txBody>
          <a:bodyPr anchor="ctr">
            <a:spAutoFit/>
          </a:bodyPr>
          <a:lstStyle/>
          <a:p>
            <a:pPr algn="ctr"/>
            <a:r>
              <a:rPr lang="ru-RU" sz="2000">
                <a:solidFill>
                  <a:srgbClr val="160076"/>
                </a:solidFill>
              </a:rPr>
              <a:t>ФИТОФТОРОЗ КАРТОФЕЛЯ</a:t>
            </a:r>
          </a:p>
          <a:p>
            <a:pPr algn="ctr"/>
            <a:r>
              <a:rPr lang="ru-RU" sz="1200">
                <a:latin typeface="Arial" charset="0"/>
                <a:cs typeface="Arial" charset="0"/>
              </a:rPr>
              <a:t>(</a:t>
            </a:r>
            <a:r>
              <a:rPr lang="ru-RU" sz="1200" b="0">
                <a:latin typeface="Arial" charset="0"/>
                <a:cs typeface="Arial" charset="0"/>
              </a:rPr>
              <a:t>фотографии из открытого доступа</a:t>
            </a:r>
            <a:r>
              <a:rPr lang="ru-RU" sz="1200">
                <a:latin typeface="Arial" charset="0"/>
                <a:cs typeface="Arial" charset="0"/>
              </a:rPr>
              <a:t>)</a:t>
            </a:r>
          </a:p>
        </p:txBody>
      </p:sp>
      <p:pic>
        <p:nvPicPr>
          <p:cNvPr id="75780" name="Picture 18" descr="10-problem-pochvy-2"/>
          <p:cNvPicPr>
            <a:picLocks noChangeAspect="1" noChangeArrowheads="1"/>
          </p:cNvPicPr>
          <p:nvPr/>
        </p:nvPicPr>
        <p:blipFill>
          <a:blip r:embed="rId5"/>
          <a:srcRect/>
          <a:stretch>
            <a:fillRect/>
          </a:stretch>
        </p:blipFill>
        <p:spPr bwMode="auto">
          <a:xfrm>
            <a:off x="992188" y="1989138"/>
            <a:ext cx="3311525" cy="2206625"/>
          </a:xfrm>
          <a:prstGeom prst="rect">
            <a:avLst/>
          </a:prstGeom>
          <a:noFill/>
          <a:ln w="9525">
            <a:noFill/>
            <a:miter lim="800000"/>
            <a:headEnd/>
            <a:tailEnd/>
          </a:ln>
        </p:spPr>
      </p:pic>
      <p:pic>
        <p:nvPicPr>
          <p:cNvPr id="75781" name="Picture 20" descr="8412_gal_1535093642_1"/>
          <p:cNvPicPr>
            <a:picLocks noChangeAspect="1" noChangeArrowheads="1"/>
          </p:cNvPicPr>
          <p:nvPr/>
        </p:nvPicPr>
        <p:blipFill>
          <a:blip r:embed="rId6"/>
          <a:srcRect/>
          <a:stretch>
            <a:fillRect/>
          </a:stretch>
        </p:blipFill>
        <p:spPr bwMode="auto">
          <a:xfrm>
            <a:off x="920750" y="4292600"/>
            <a:ext cx="3403600" cy="2260600"/>
          </a:xfrm>
          <a:prstGeom prst="rect">
            <a:avLst/>
          </a:prstGeom>
          <a:noFill/>
          <a:ln w="9525">
            <a:noFill/>
            <a:miter lim="800000"/>
            <a:headEnd/>
            <a:tailEnd/>
          </a:ln>
        </p:spPr>
      </p:pic>
      <p:pic>
        <p:nvPicPr>
          <p:cNvPr id="75782" name="Picture 10" descr="ib006"/>
          <p:cNvPicPr>
            <a:picLocks noChangeAspect="1" noChangeArrowheads="1"/>
          </p:cNvPicPr>
          <p:nvPr/>
        </p:nvPicPr>
        <p:blipFill>
          <a:blip r:embed="rId7"/>
          <a:srcRect/>
          <a:stretch>
            <a:fillRect/>
          </a:stretch>
        </p:blipFill>
        <p:spPr bwMode="auto">
          <a:xfrm>
            <a:off x="5313363" y="2060575"/>
            <a:ext cx="2952750" cy="2244725"/>
          </a:xfrm>
          <a:prstGeom prst="rect">
            <a:avLst/>
          </a:prstGeom>
          <a:noFill/>
          <a:ln w="9525">
            <a:noFill/>
            <a:miter lim="800000"/>
            <a:headEnd/>
            <a:tailEnd/>
          </a:ln>
        </p:spPr>
      </p:pic>
      <p:pic>
        <p:nvPicPr>
          <p:cNvPr id="75783" name="Picture 12" descr="5"/>
          <p:cNvPicPr>
            <a:picLocks noChangeAspect="1" noChangeArrowheads="1"/>
          </p:cNvPicPr>
          <p:nvPr/>
        </p:nvPicPr>
        <p:blipFill>
          <a:blip r:embed="rId8"/>
          <a:srcRect/>
          <a:stretch>
            <a:fillRect/>
          </a:stretch>
        </p:blipFill>
        <p:spPr bwMode="auto">
          <a:xfrm>
            <a:off x="5313363" y="4437063"/>
            <a:ext cx="2941637" cy="2122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
          <p:cNvGrpSpPr>
            <a:grpSpLocks/>
          </p:cNvGrpSpPr>
          <p:nvPr/>
        </p:nvGrpSpPr>
        <p:grpSpPr bwMode="auto">
          <a:xfrm>
            <a:off x="82550" y="38100"/>
            <a:ext cx="9748838" cy="1076325"/>
            <a:chOff x="48" y="24"/>
            <a:chExt cx="5669" cy="678"/>
          </a:xfrm>
        </p:grpSpPr>
        <p:pic>
          <p:nvPicPr>
            <p:cNvPr id="7680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680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680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680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76802" name="Прямоугольник 1"/>
          <p:cNvSpPr>
            <a:spLocks noChangeArrowheads="1"/>
          </p:cNvSpPr>
          <p:nvPr/>
        </p:nvSpPr>
        <p:spPr bwMode="auto">
          <a:xfrm>
            <a:off x="773113" y="1341438"/>
            <a:ext cx="8280400" cy="457200"/>
          </a:xfrm>
          <a:prstGeom prst="rect">
            <a:avLst/>
          </a:prstGeom>
          <a:noFill/>
          <a:ln w="9525">
            <a:noFill/>
            <a:miter lim="800000"/>
            <a:headEnd/>
            <a:tailEnd/>
          </a:ln>
        </p:spPr>
        <p:txBody>
          <a:bodyPr>
            <a:spAutoFit/>
          </a:bodyPr>
          <a:lstStyle/>
          <a:p>
            <a:pPr algn="ctr"/>
            <a:r>
              <a:rPr lang="ru-RU"/>
              <a:t>ФИТОФТОРОЗ КАРТОФЕЛЯ</a:t>
            </a:r>
          </a:p>
        </p:txBody>
      </p:sp>
      <p:sp>
        <p:nvSpPr>
          <p:cNvPr id="76804" name="Rectangle 10"/>
          <p:cNvSpPr>
            <a:spLocks noChangeArrowheads="1"/>
          </p:cNvSpPr>
          <p:nvPr/>
        </p:nvSpPr>
        <p:spPr bwMode="auto">
          <a:xfrm>
            <a:off x="560388" y="2009775"/>
            <a:ext cx="8929687" cy="4441825"/>
          </a:xfrm>
          <a:prstGeom prst="rect">
            <a:avLst/>
          </a:prstGeom>
          <a:noFill/>
          <a:ln w="9525">
            <a:noFill/>
            <a:miter lim="800000"/>
            <a:headEnd/>
            <a:tailEnd/>
          </a:ln>
        </p:spPr>
        <p:txBody>
          <a:bodyPr anchor="ctr">
            <a:spAutoFit/>
          </a:bodyPr>
          <a:lstStyle/>
          <a:p>
            <a:pPr indent="457200"/>
            <a:r>
              <a:rPr lang="ru-RU" sz="2000"/>
              <a:t>	</a:t>
            </a:r>
            <a:r>
              <a:rPr lang="ru-RU" sz="1900"/>
              <a:t>Возбудитель – </a:t>
            </a:r>
            <a:r>
              <a:rPr lang="en-US" sz="1900" i="1"/>
              <a:t>Phytophthora infestans</a:t>
            </a:r>
            <a:r>
              <a:rPr lang="en-US" sz="1900"/>
              <a:t> dBy</a:t>
            </a:r>
            <a:r>
              <a:rPr lang="ru-RU" sz="1900"/>
              <a:t>. </a:t>
            </a:r>
          </a:p>
          <a:p>
            <a:pPr indent="457200"/>
            <a:r>
              <a:rPr lang="ru-RU" sz="1900"/>
              <a:t>	Систематическое положение: отдел </a:t>
            </a:r>
            <a:r>
              <a:rPr lang="ru-RU" sz="1900" i="1"/>
              <a:t>Oomycota</a:t>
            </a:r>
            <a:r>
              <a:rPr lang="ru-RU" sz="1900"/>
              <a:t>, класс </a:t>
            </a:r>
            <a:r>
              <a:rPr lang="ru-RU" sz="1900" i="1"/>
              <a:t>Oomycetes</a:t>
            </a:r>
            <a:r>
              <a:rPr lang="ru-RU" sz="1900"/>
              <a:t>, порядок </a:t>
            </a:r>
            <a:r>
              <a:rPr lang="ru-RU" sz="1900" i="1"/>
              <a:t>Pythiales,</a:t>
            </a:r>
            <a:r>
              <a:rPr lang="ru-RU" sz="1900"/>
              <a:t>  семейство </a:t>
            </a:r>
            <a:r>
              <a:rPr lang="ru-RU" sz="1900" i="1"/>
              <a:t>Phytophthoraceae</a:t>
            </a:r>
            <a:r>
              <a:rPr lang="ru-RU" sz="1900"/>
              <a:t>.</a:t>
            </a:r>
          </a:p>
          <a:p>
            <a:pPr indent="457200"/>
            <a:r>
              <a:rPr lang="ru-RU" sz="1900"/>
              <a:t>	</a:t>
            </a:r>
          </a:p>
          <a:p>
            <a:pPr indent="457200"/>
            <a:r>
              <a:rPr lang="ru-RU" sz="1900"/>
              <a:t>	Поражаются листья, стебли, клубни. Первые признаки заболевания наблюдаются на ростках картофеля. На листьях, начиная с нижних, а также на отдельных участках стебля появляются быстро увеличивающиеся темно-бурые пятна. Листья чернеют, засыхают, во влажную погоду – загнивают.  В сырую погоду на границе пятен и здоровой ткани на нижней стороне листа образуется белый паутинистый налет зооспорангионосцев с зооспорангиями. Вторичная инфекция осуществляется зооспорами. </a:t>
            </a:r>
          </a:p>
          <a:p>
            <a:pPr indent="457200"/>
            <a:r>
              <a:rPr lang="ru-RU" sz="1900"/>
              <a:t>	На клубнях обозначаются резко очерченные сероватые, затем бурые вдавленные твердые пятна. На разрезе под пятном видна мякоть ржавого цвета, распространяющаяся внутрь клубня в виде языков или клиньев. </a:t>
            </a:r>
          </a:p>
          <a:p>
            <a:pPr indent="457200"/>
            <a:r>
              <a:rPr lang="ru-RU" sz="1900"/>
              <a:t>	Источник инфекции – пораженные клубни, ооспоры в почве.</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5"/>
          <p:cNvGrpSpPr>
            <a:grpSpLocks/>
          </p:cNvGrpSpPr>
          <p:nvPr/>
        </p:nvGrpSpPr>
        <p:grpSpPr bwMode="auto">
          <a:xfrm>
            <a:off x="82550" y="38100"/>
            <a:ext cx="9748838" cy="1076325"/>
            <a:chOff x="48" y="24"/>
            <a:chExt cx="5669" cy="678"/>
          </a:xfrm>
        </p:grpSpPr>
        <p:pic>
          <p:nvPicPr>
            <p:cNvPr id="77832"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7833"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7834"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7835"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77826" name="Rectangle 2"/>
          <p:cNvSpPr>
            <a:spLocks noChangeArrowheads="1"/>
          </p:cNvSpPr>
          <p:nvPr/>
        </p:nvSpPr>
        <p:spPr bwMode="auto">
          <a:xfrm>
            <a:off x="849313" y="1341438"/>
            <a:ext cx="8440737" cy="579437"/>
          </a:xfrm>
          <a:prstGeom prst="rect">
            <a:avLst/>
          </a:prstGeom>
          <a:noFill/>
          <a:ln w="9525">
            <a:noFill/>
            <a:miter lim="800000"/>
            <a:headEnd/>
            <a:tailEnd/>
          </a:ln>
        </p:spPr>
        <p:txBody>
          <a:bodyPr anchor="ctr">
            <a:spAutoFit/>
          </a:bodyPr>
          <a:lstStyle/>
          <a:p>
            <a:pPr algn="ctr"/>
            <a:r>
              <a:rPr lang="ru-RU" sz="2000">
                <a:solidFill>
                  <a:srgbClr val="160076"/>
                </a:solidFill>
              </a:rPr>
              <a:t>ОБЫКНОВЕННАЯ ПАРША КАРТОФЕЛЯ</a:t>
            </a:r>
          </a:p>
          <a:p>
            <a:pPr algn="ctr"/>
            <a:r>
              <a:rPr lang="ru-RU" sz="1200">
                <a:latin typeface="Arial" charset="0"/>
                <a:cs typeface="Arial" charset="0"/>
              </a:rPr>
              <a:t>(</a:t>
            </a:r>
            <a:r>
              <a:rPr lang="ru-RU" sz="1200" b="0">
                <a:latin typeface="Arial" charset="0"/>
                <a:cs typeface="Arial" charset="0"/>
              </a:rPr>
              <a:t>фотографии из открытого доступа</a:t>
            </a:r>
            <a:r>
              <a:rPr lang="ru-RU" sz="1200">
                <a:latin typeface="Arial" charset="0"/>
                <a:cs typeface="Arial" charset="0"/>
              </a:rPr>
              <a:t>)</a:t>
            </a:r>
          </a:p>
        </p:txBody>
      </p:sp>
      <p:pic>
        <p:nvPicPr>
          <p:cNvPr id="77828" name="Picture 12" descr="parsha-obyknovennaya"/>
          <p:cNvPicPr>
            <a:picLocks noChangeAspect="1" noChangeArrowheads="1"/>
          </p:cNvPicPr>
          <p:nvPr/>
        </p:nvPicPr>
        <p:blipFill>
          <a:blip r:embed="rId5"/>
          <a:srcRect/>
          <a:stretch>
            <a:fillRect/>
          </a:stretch>
        </p:blipFill>
        <p:spPr bwMode="auto">
          <a:xfrm>
            <a:off x="1281113" y="4437063"/>
            <a:ext cx="3024187" cy="2266950"/>
          </a:xfrm>
          <a:prstGeom prst="rect">
            <a:avLst/>
          </a:prstGeom>
          <a:noFill/>
          <a:ln w="9525">
            <a:noFill/>
            <a:miter lim="800000"/>
            <a:headEnd/>
            <a:tailEnd/>
          </a:ln>
        </p:spPr>
      </p:pic>
      <p:pic>
        <p:nvPicPr>
          <p:cNvPr id="77829" name="Picture 16" descr="scale_1200"/>
          <p:cNvPicPr>
            <a:picLocks noChangeAspect="1" noChangeArrowheads="1"/>
          </p:cNvPicPr>
          <p:nvPr/>
        </p:nvPicPr>
        <p:blipFill>
          <a:blip r:embed="rId6"/>
          <a:srcRect/>
          <a:stretch>
            <a:fillRect/>
          </a:stretch>
        </p:blipFill>
        <p:spPr bwMode="auto">
          <a:xfrm>
            <a:off x="1281113" y="1989138"/>
            <a:ext cx="3024187" cy="2324100"/>
          </a:xfrm>
          <a:prstGeom prst="rect">
            <a:avLst/>
          </a:prstGeom>
          <a:noFill/>
          <a:ln w="9525">
            <a:noFill/>
            <a:miter lim="800000"/>
            <a:headEnd/>
            <a:tailEnd/>
          </a:ln>
        </p:spPr>
      </p:pic>
      <p:pic>
        <p:nvPicPr>
          <p:cNvPr id="77830" name="Picture 11" descr="parsha-na-klubne"/>
          <p:cNvPicPr>
            <a:picLocks noChangeAspect="1" noChangeArrowheads="1"/>
          </p:cNvPicPr>
          <p:nvPr/>
        </p:nvPicPr>
        <p:blipFill>
          <a:blip r:embed="rId7"/>
          <a:srcRect/>
          <a:stretch>
            <a:fillRect/>
          </a:stretch>
        </p:blipFill>
        <p:spPr bwMode="auto">
          <a:xfrm>
            <a:off x="5097463" y="4437063"/>
            <a:ext cx="2736850" cy="2236787"/>
          </a:xfrm>
          <a:prstGeom prst="rect">
            <a:avLst/>
          </a:prstGeom>
          <a:noFill/>
          <a:ln w="9525">
            <a:noFill/>
            <a:miter lim="800000"/>
            <a:headEnd/>
            <a:tailEnd/>
          </a:ln>
        </p:spPr>
      </p:pic>
      <p:pic>
        <p:nvPicPr>
          <p:cNvPr id="77831" name="Picture 15" descr="i?r=AzEPZsRbOZEKgBhR0XGMT1Rklo9lCl-DgnK-PibUC0iIl6aKTM5SRkZCeTgDn6uOyic"/>
          <p:cNvPicPr>
            <a:picLocks noChangeAspect="1" noChangeArrowheads="1"/>
          </p:cNvPicPr>
          <p:nvPr/>
        </p:nvPicPr>
        <p:blipFill>
          <a:blip r:embed="rId8"/>
          <a:srcRect/>
          <a:stretch>
            <a:fillRect/>
          </a:stretch>
        </p:blipFill>
        <p:spPr bwMode="auto">
          <a:xfrm>
            <a:off x="5097463" y="2060575"/>
            <a:ext cx="3879850" cy="218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5"/>
          <p:cNvGrpSpPr>
            <a:grpSpLocks/>
          </p:cNvGrpSpPr>
          <p:nvPr/>
        </p:nvGrpSpPr>
        <p:grpSpPr bwMode="auto">
          <a:xfrm>
            <a:off x="82550" y="38100"/>
            <a:ext cx="9748838" cy="1076325"/>
            <a:chOff x="48" y="24"/>
            <a:chExt cx="5669" cy="678"/>
          </a:xfrm>
        </p:grpSpPr>
        <p:pic>
          <p:nvPicPr>
            <p:cNvPr id="7885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885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885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885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78850" name="Прямоугольник 1"/>
          <p:cNvSpPr>
            <a:spLocks noChangeArrowheads="1"/>
          </p:cNvSpPr>
          <p:nvPr/>
        </p:nvSpPr>
        <p:spPr bwMode="auto">
          <a:xfrm>
            <a:off x="776288" y="1557338"/>
            <a:ext cx="8280400" cy="457200"/>
          </a:xfrm>
          <a:prstGeom prst="rect">
            <a:avLst/>
          </a:prstGeom>
          <a:noFill/>
          <a:ln w="9525">
            <a:noFill/>
            <a:miter lim="800000"/>
            <a:headEnd/>
            <a:tailEnd/>
          </a:ln>
        </p:spPr>
        <p:txBody>
          <a:bodyPr>
            <a:spAutoFit/>
          </a:bodyPr>
          <a:lstStyle/>
          <a:p>
            <a:pPr algn="ctr"/>
            <a:r>
              <a:rPr lang="ru-RU"/>
              <a:t>ОБЫКНОВЕННАЯ ПАРША КАРТОФЕЛЯ</a:t>
            </a:r>
          </a:p>
        </p:txBody>
      </p:sp>
      <p:sp>
        <p:nvSpPr>
          <p:cNvPr id="78852" name="Rectangle 10"/>
          <p:cNvSpPr>
            <a:spLocks noChangeArrowheads="1"/>
          </p:cNvSpPr>
          <p:nvPr/>
        </p:nvSpPr>
        <p:spPr bwMode="auto">
          <a:xfrm>
            <a:off x="560388" y="2327275"/>
            <a:ext cx="8929687" cy="3806825"/>
          </a:xfrm>
          <a:prstGeom prst="rect">
            <a:avLst/>
          </a:prstGeom>
          <a:noFill/>
          <a:ln w="9525">
            <a:noFill/>
            <a:miter lim="800000"/>
            <a:headEnd/>
            <a:tailEnd/>
          </a:ln>
        </p:spPr>
        <p:txBody>
          <a:bodyPr anchor="ctr">
            <a:spAutoFit/>
          </a:bodyPr>
          <a:lstStyle/>
          <a:p>
            <a:pPr indent="457200"/>
            <a:r>
              <a:rPr lang="ru-RU"/>
              <a:t>	</a:t>
            </a:r>
            <a:r>
              <a:rPr lang="ru-RU" sz="2200"/>
              <a:t>Возбудители обыкновенной парши – актиномицеты, чаще </a:t>
            </a:r>
            <a:r>
              <a:rPr lang="ru-RU" sz="2200" i="1"/>
              <a:t>Streptomyces scabies</a:t>
            </a:r>
            <a:r>
              <a:rPr lang="ru-RU" sz="2200"/>
              <a:t> Waks. </a:t>
            </a:r>
            <a:r>
              <a:rPr lang="en-US" sz="2200"/>
              <a:t>et Heur</a:t>
            </a:r>
            <a:r>
              <a:rPr lang="ru-RU" sz="2200"/>
              <a:t>. (</a:t>
            </a:r>
            <a:r>
              <a:rPr lang="en-US" sz="2200" i="1"/>
              <a:t>Actinomyces</a:t>
            </a:r>
            <a:r>
              <a:rPr lang="ru-RU" sz="2200" i="1"/>
              <a:t> scabies</a:t>
            </a:r>
            <a:r>
              <a:rPr lang="ru-RU" sz="2200"/>
              <a:t> </a:t>
            </a:r>
            <a:r>
              <a:rPr lang="en-US" sz="2200"/>
              <a:t>Gussow</a:t>
            </a:r>
            <a:r>
              <a:rPr lang="ru-RU" sz="2200"/>
              <a:t>). </a:t>
            </a:r>
          </a:p>
          <a:p>
            <a:pPr indent="457200"/>
            <a:r>
              <a:rPr lang="ru-RU" sz="2200"/>
              <a:t>	Систематическое положение: класс </a:t>
            </a:r>
            <a:r>
              <a:rPr lang="ru-RU" sz="2200" i="1"/>
              <a:t>Actinomyce</a:t>
            </a:r>
            <a:r>
              <a:rPr lang="en-US" sz="2200" i="1"/>
              <a:t>te</a:t>
            </a:r>
            <a:r>
              <a:rPr lang="ru-RU" sz="2200" i="1"/>
              <a:t>s</a:t>
            </a:r>
            <a:r>
              <a:rPr lang="ru-RU" sz="2200"/>
              <a:t>, порядок </a:t>
            </a:r>
            <a:r>
              <a:rPr lang="ru-RU" sz="2200" i="1"/>
              <a:t>Actinomycet</a:t>
            </a:r>
            <a:r>
              <a:rPr lang="en-US" sz="2200" i="1"/>
              <a:t>ales</a:t>
            </a:r>
            <a:r>
              <a:rPr lang="ru-RU" sz="2200"/>
              <a:t>.</a:t>
            </a:r>
          </a:p>
          <a:p>
            <a:pPr indent="457200"/>
            <a:r>
              <a:rPr lang="ru-RU" sz="2200"/>
              <a:t>	На поверхности клубней появляются неглубокие неправильно округлой формы язвочки диаметром от нескольких мм до 1 см и более. Сливаясь, они часто образуют сплошную корку. При выкопке клубней из влажной почвы в глубине язвочек можно видеть сероватый, зеленоватый налет возбудителя, который на воздухе быстро исчезает.</a:t>
            </a:r>
          </a:p>
          <a:p>
            <a:pPr indent="457200"/>
            <a:r>
              <a:rPr lang="ru-RU" sz="2200"/>
              <a:t>	Оптимальная температура для развития патогена 25-27°С.</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5"/>
          <p:cNvGrpSpPr>
            <a:grpSpLocks/>
          </p:cNvGrpSpPr>
          <p:nvPr/>
        </p:nvGrpSpPr>
        <p:grpSpPr bwMode="auto">
          <a:xfrm>
            <a:off x="82550" y="38100"/>
            <a:ext cx="9748838" cy="1076325"/>
            <a:chOff x="48" y="24"/>
            <a:chExt cx="5669" cy="678"/>
          </a:xfrm>
        </p:grpSpPr>
        <p:pic>
          <p:nvPicPr>
            <p:cNvPr id="7987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988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988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988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79874" name="Прямоугольник 1"/>
          <p:cNvSpPr>
            <a:spLocks noChangeArrowheads="1"/>
          </p:cNvSpPr>
          <p:nvPr/>
        </p:nvSpPr>
        <p:spPr bwMode="auto">
          <a:xfrm>
            <a:off x="776288" y="1557338"/>
            <a:ext cx="8280400" cy="457200"/>
          </a:xfrm>
          <a:prstGeom prst="rect">
            <a:avLst/>
          </a:prstGeom>
          <a:noFill/>
          <a:ln w="9525">
            <a:noFill/>
            <a:miter lim="800000"/>
            <a:headEnd/>
            <a:tailEnd/>
          </a:ln>
        </p:spPr>
        <p:txBody>
          <a:bodyPr>
            <a:spAutoFit/>
          </a:bodyPr>
          <a:lstStyle/>
          <a:p>
            <a:pPr algn="ctr"/>
            <a:r>
              <a:rPr lang="ru-RU"/>
              <a:t>БЕЛАЯ НОЖКА (ЧЕРНАЯ ПАРША) КАРТОФЕЛЯ</a:t>
            </a:r>
          </a:p>
        </p:txBody>
      </p:sp>
      <p:sp>
        <p:nvSpPr>
          <p:cNvPr id="79876" name="Rectangle 10"/>
          <p:cNvSpPr>
            <a:spLocks noChangeArrowheads="1"/>
          </p:cNvSpPr>
          <p:nvPr/>
        </p:nvSpPr>
        <p:spPr bwMode="auto">
          <a:xfrm>
            <a:off x="3729038" y="2674938"/>
            <a:ext cx="5761037" cy="3113087"/>
          </a:xfrm>
          <a:prstGeom prst="rect">
            <a:avLst/>
          </a:prstGeom>
          <a:noFill/>
          <a:ln w="9525">
            <a:noFill/>
            <a:miter lim="800000"/>
            <a:headEnd/>
            <a:tailEnd/>
          </a:ln>
        </p:spPr>
        <p:txBody>
          <a:bodyPr anchor="ctr">
            <a:spAutoFit/>
          </a:bodyPr>
          <a:lstStyle/>
          <a:p>
            <a:pPr indent="457200"/>
            <a:r>
              <a:rPr lang="ru-RU" sz="1800"/>
              <a:t>	Возбудитель болезни – базидиальный гриб </a:t>
            </a:r>
            <a:r>
              <a:rPr lang="ru-RU" sz="1800" i="1"/>
              <a:t>Hypochnus solani</a:t>
            </a:r>
            <a:r>
              <a:rPr lang="ru-RU" sz="1800"/>
              <a:t> Rke. </a:t>
            </a:r>
            <a:r>
              <a:rPr lang="en-US" sz="1800"/>
              <a:t>et Berth</a:t>
            </a:r>
            <a:r>
              <a:rPr lang="ru-RU" sz="1800"/>
              <a:t>. </a:t>
            </a:r>
          </a:p>
          <a:p>
            <a:pPr indent="457200"/>
            <a:r>
              <a:rPr lang="ru-RU" sz="1800"/>
              <a:t>	Систематическое положение: отдел </a:t>
            </a:r>
            <a:r>
              <a:rPr lang="ru-RU" sz="1800" i="1"/>
              <a:t>Basidiomycota</a:t>
            </a:r>
            <a:r>
              <a:rPr lang="ru-RU" sz="1800"/>
              <a:t>, класс  </a:t>
            </a:r>
            <a:r>
              <a:rPr lang="en-US" sz="1800" i="1"/>
              <a:t>Basidio</a:t>
            </a:r>
            <a:r>
              <a:rPr lang="ru-RU" sz="1800" i="1"/>
              <a:t>mycetes</a:t>
            </a:r>
            <a:r>
              <a:rPr lang="ru-RU" sz="1800"/>
              <a:t>, порядок  </a:t>
            </a:r>
            <a:r>
              <a:rPr lang="en-US" sz="1800" i="1"/>
              <a:t>Aphyllophorales</a:t>
            </a:r>
            <a:r>
              <a:rPr lang="ru-RU" sz="1800"/>
              <a:t>, семейство  </a:t>
            </a:r>
            <a:r>
              <a:rPr lang="en-US" sz="1800" i="1"/>
              <a:t>Corticiaceae</a:t>
            </a:r>
            <a:r>
              <a:rPr lang="ru-RU" sz="1800"/>
              <a:t>.</a:t>
            </a:r>
          </a:p>
          <a:p>
            <a:pPr indent="457200"/>
            <a:endParaRPr lang="ru-RU" sz="1800"/>
          </a:p>
          <a:p>
            <a:pPr indent="457200"/>
            <a:r>
              <a:rPr lang="ru-RU" sz="1800"/>
              <a:t>	В базидиальной стадии во влажную теплую погоду он поражает основание стеблей картофеля, вследствие чего на них образуется грязно-белый войлочный налет, легко снимающийся в виде пленки. Такой симптом называется «белая ножка».</a:t>
            </a:r>
          </a:p>
        </p:txBody>
      </p:sp>
      <p:pic>
        <p:nvPicPr>
          <p:cNvPr id="79877" name="Picture 13" descr="borba-s-rizoktoniozom-kartofelya-1"/>
          <p:cNvPicPr>
            <a:picLocks noChangeAspect="1" noChangeArrowheads="1"/>
          </p:cNvPicPr>
          <p:nvPr/>
        </p:nvPicPr>
        <p:blipFill>
          <a:blip r:embed="rId5"/>
          <a:srcRect/>
          <a:stretch>
            <a:fillRect/>
          </a:stretch>
        </p:blipFill>
        <p:spPr bwMode="auto">
          <a:xfrm>
            <a:off x="488950" y="2781300"/>
            <a:ext cx="3024188" cy="2016125"/>
          </a:xfrm>
          <a:prstGeom prst="rect">
            <a:avLst/>
          </a:prstGeom>
          <a:noFill/>
          <a:ln w="9525">
            <a:noFill/>
            <a:miter lim="800000"/>
            <a:headEnd/>
            <a:tailEnd/>
          </a:ln>
        </p:spPr>
      </p:pic>
      <p:sp>
        <p:nvSpPr>
          <p:cNvPr id="79878" name="Rectangle 11"/>
          <p:cNvSpPr>
            <a:spLocks noChangeArrowheads="1"/>
          </p:cNvSpPr>
          <p:nvPr/>
        </p:nvSpPr>
        <p:spPr bwMode="auto">
          <a:xfrm>
            <a:off x="560388" y="5229225"/>
            <a:ext cx="2908300" cy="304800"/>
          </a:xfrm>
          <a:prstGeom prst="rect">
            <a:avLst/>
          </a:prstGeom>
          <a:noFill/>
          <a:ln w="9525">
            <a:noFill/>
            <a:miter lim="800000"/>
            <a:headEnd/>
            <a:tailEnd/>
          </a:ln>
        </p:spPr>
        <p:txBody>
          <a:bodyPr wrap="none">
            <a:spAutoFit/>
          </a:bodyPr>
          <a:lstStyle/>
          <a:p>
            <a:r>
              <a:rPr lang="ru-RU" sz="1400"/>
              <a:t>(</a:t>
            </a:r>
            <a:r>
              <a:rPr lang="ru-RU" sz="1400" b="0"/>
              <a:t>фотографии из открытого доступа</a:t>
            </a:r>
            <a:r>
              <a:rPr lang="ru-RU" sz="1400"/>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5"/>
          <p:cNvGrpSpPr>
            <a:grpSpLocks/>
          </p:cNvGrpSpPr>
          <p:nvPr/>
        </p:nvGrpSpPr>
        <p:grpSpPr bwMode="auto">
          <a:xfrm>
            <a:off x="82550" y="38100"/>
            <a:ext cx="9748838" cy="1076325"/>
            <a:chOff x="48" y="24"/>
            <a:chExt cx="5669" cy="678"/>
          </a:xfrm>
        </p:grpSpPr>
        <p:pic>
          <p:nvPicPr>
            <p:cNvPr id="80901"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0902"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0903"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0904"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0898" name="Прямоугольник 1"/>
          <p:cNvSpPr>
            <a:spLocks noChangeArrowheads="1"/>
          </p:cNvSpPr>
          <p:nvPr/>
        </p:nvSpPr>
        <p:spPr bwMode="auto">
          <a:xfrm>
            <a:off x="776288" y="1268413"/>
            <a:ext cx="8280400" cy="457200"/>
          </a:xfrm>
          <a:prstGeom prst="rect">
            <a:avLst/>
          </a:prstGeom>
          <a:noFill/>
          <a:ln w="9525">
            <a:noFill/>
            <a:miter lim="800000"/>
            <a:headEnd/>
            <a:tailEnd/>
          </a:ln>
        </p:spPr>
        <p:txBody>
          <a:bodyPr>
            <a:spAutoFit/>
          </a:bodyPr>
          <a:lstStyle/>
          <a:p>
            <a:pPr algn="ctr"/>
            <a:r>
              <a:rPr lang="ru-RU"/>
              <a:t>ЧЕРНАЯ ПАРША КАРТОФЕЛЯ</a:t>
            </a:r>
          </a:p>
        </p:txBody>
      </p:sp>
      <p:sp>
        <p:nvSpPr>
          <p:cNvPr id="80900" name="Rectangle 10"/>
          <p:cNvSpPr>
            <a:spLocks noChangeArrowheads="1"/>
          </p:cNvSpPr>
          <p:nvPr/>
        </p:nvSpPr>
        <p:spPr bwMode="auto">
          <a:xfrm>
            <a:off x="560388" y="1873250"/>
            <a:ext cx="8929687" cy="4714875"/>
          </a:xfrm>
          <a:prstGeom prst="rect">
            <a:avLst/>
          </a:prstGeom>
          <a:noFill/>
          <a:ln w="9525">
            <a:noFill/>
            <a:miter lim="800000"/>
            <a:headEnd/>
            <a:tailEnd/>
          </a:ln>
        </p:spPr>
        <p:txBody>
          <a:bodyPr anchor="ctr">
            <a:spAutoFit/>
          </a:bodyPr>
          <a:lstStyle/>
          <a:p>
            <a:pPr indent="457200"/>
            <a:r>
              <a:rPr lang="ru-RU" sz="1800"/>
              <a:t>	</a:t>
            </a:r>
            <a:r>
              <a:rPr lang="ru-RU" sz="1900"/>
              <a:t>Однако в большинстве случаев гриб развивается в несовершенной стадии </a:t>
            </a:r>
            <a:r>
              <a:rPr lang="ru-RU" sz="1900" i="1"/>
              <a:t>Rhyzoctonia solani</a:t>
            </a:r>
            <a:r>
              <a:rPr lang="ru-RU" sz="1900"/>
              <a:t> Kuehn., а причиняемое им поражение – ризоктониозом или черной паршой. </a:t>
            </a:r>
          </a:p>
          <a:p>
            <a:pPr indent="457200"/>
            <a:r>
              <a:rPr lang="ru-RU" sz="1900"/>
              <a:t>	Систематическое положение: отдел </a:t>
            </a:r>
            <a:r>
              <a:rPr lang="en-US" sz="1900" i="1"/>
              <a:t>Deuteromycota</a:t>
            </a:r>
            <a:r>
              <a:rPr lang="ru-RU" sz="1900"/>
              <a:t>, класс </a:t>
            </a:r>
            <a:r>
              <a:rPr lang="en-US" sz="1900" i="1"/>
              <a:t>Agonomycetes</a:t>
            </a:r>
            <a:r>
              <a:rPr lang="ru-RU" sz="1900" i="1"/>
              <a:t>.</a:t>
            </a:r>
            <a:endParaRPr lang="ru-RU" sz="1900"/>
          </a:p>
          <a:p>
            <a:pPr indent="457200"/>
            <a:r>
              <a:rPr lang="ru-RU" sz="1900"/>
              <a:t>	</a:t>
            </a:r>
          </a:p>
          <a:p>
            <a:pPr indent="457200"/>
            <a:r>
              <a:rPr lang="ru-RU" sz="1900"/>
              <a:t>	При этом на поверхности клубней образуются твердые черные неправильной формы коростинки (склероции)различной величины, напоминающие комочки приставшей почвы.</a:t>
            </a:r>
          </a:p>
          <a:p>
            <a:pPr indent="457200"/>
            <a:r>
              <a:rPr lang="ru-RU" sz="1900"/>
              <a:t>	На ростках и корнях появляются слегка вдавленные пятна бурой окраски и язвы до 1 см в  диаметре. Иногда – бурая штриховатость. Пораженная ткань отмирает.</a:t>
            </a:r>
          </a:p>
          <a:p>
            <a:pPr indent="457200"/>
            <a:r>
              <a:rPr lang="ru-RU" sz="1900"/>
              <a:t>	Гриб развивается при высокой влажности и температуре от 9 до 27°С (оптимум 15-21°С). Зимует в виде склероциев на клубнях картофеля и в почве.</a:t>
            </a:r>
          </a:p>
          <a:p>
            <a:pPr indent="457200"/>
            <a:r>
              <a:rPr lang="ru-RU" sz="1900"/>
              <a:t>	При посадке зараженных клубней склероции прорастают грибницей, которая проникает в развивающиеся ростки, вызывает их загнивание и гибель.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5"/>
          <p:cNvGrpSpPr>
            <a:grpSpLocks/>
          </p:cNvGrpSpPr>
          <p:nvPr/>
        </p:nvGrpSpPr>
        <p:grpSpPr bwMode="auto">
          <a:xfrm>
            <a:off x="82550" y="38100"/>
            <a:ext cx="9748838" cy="1076325"/>
            <a:chOff x="48" y="24"/>
            <a:chExt cx="5669" cy="678"/>
          </a:xfrm>
        </p:grpSpPr>
        <p:pic>
          <p:nvPicPr>
            <p:cNvPr id="81926"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1927"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1928"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1929"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1922" name="Rectangle 2"/>
          <p:cNvSpPr>
            <a:spLocks noChangeArrowheads="1"/>
          </p:cNvSpPr>
          <p:nvPr/>
        </p:nvSpPr>
        <p:spPr bwMode="auto">
          <a:xfrm>
            <a:off x="849313" y="1392238"/>
            <a:ext cx="8440737" cy="579437"/>
          </a:xfrm>
          <a:prstGeom prst="rect">
            <a:avLst/>
          </a:prstGeom>
          <a:noFill/>
          <a:ln w="9525">
            <a:noFill/>
            <a:miter lim="800000"/>
            <a:headEnd/>
            <a:tailEnd/>
          </a:ln>
        </p:spPr>
        <p:txBody>
          <a:bodyPr anchor="ctr">
            <a:spAutoFit/>
          </a:bodyPr>
          <a:lstStyle/>
          <a:p>
            <a:pPr algn="ctr"/>
            <a:r>
              <a:rPr lang="ru-RU" sz="2000">
                <a:solidFill>
                  <a:srgbClr val="160076"/>
                </a:solidFill>
              </a:rPr>
              <a:t>КОЛЬЦЕВАЯ ГНИЛЬ КАРТОФЕЛЯ</a:t>
            </a:r>
          </a:p>
          <a:p>
            <a:pPr algn="ctr"/>
            <a:r>
              <a:rPr lang="ru-RU" sz="1200">
                <a:latin typeface="Arial" charset="0"/>
                <a:cs typeface="Arial" charset="0"/>
              </a:rPr>
              <a:t>(</a:t>
            </a:r>
            <a:r>
              <a:rPr lang="ru-RU" sz="1200" b="0">
                <a:latin typeface="Arial" charset="0"/>
                <a:cs typeface="Arial" charset="0"/>
              </a:rPr>
              <a:t>фотографии из открытого доступа</a:t>
            </a:r>
            <a:r>
              <a:rPr lang="ru-RU" sz="1200">
                <a:latin typeface="Arial" charset="0"/>
                <a:cs typeface="Arial" charset="0"/>
              </a:rPr>
              <a:t>)</a:t>
            </a:r>
          </a:p>
        </p:txBody>
      </p:sp>
      <p:pic>
        <p:nvPicPr>
          <p:cNvPr id="81924" name="Picture 12" descr="PUvL3ky9n-3"/>
          <p:cNvPicPr>
            <a:picLocks noChangeAspect="1" noChangeArrowheads="1"/>
          </p:cNvPicPr>
          <p:nvPr/>
        </p:nvPicPr>
        <p:blipFill>
          <a:blip r:embed="rId5"/>
          <a:srcRect/>
          <a:stretch>
            <a:fillRect/>
          </a:stretch>
        </p:blipFill>
        <p:spPr bwMode="auto">
          <a:xfrm>
            <a:off x="920750" y="2060575"/>
            <a:ext cx="2832100" cy="4254500"/>
          </a:xfrm>
          <a:prstGeom prst="rect">
            <a:avLst/>
          </a:prstGeom>
          <a:noFill/>
          <a:ln w="9525">
            <a:noFill/>
            <a:miter lim="800000"/>
            <a:headEnd/>
            <a:tailEnd/>
          </a:ln>
        </p:spPr>
      </p:pic>
      <p:pic>
        <p:nvPicPr>
          <p:cNvPr id="81925" name="Picture 20" descr="maxresdefault"/>
          <p:cNvPicPr>
            <a:picLocks noChangeAspect="1" noChangeArrowheads="1"/>
          </p:cNvPicPr>
          <p:nvPr/>
        </p:nvPicPr>
        <p:blipFill>
          <a:blip r:embed="rId6"/>
          <a:srcRect/>
          <a:stretch>
            <a:fillRect/>
          </a:stretch>
        </p:blipFill>
        <p:spPr bwMode="auto">
          <a:xfrm>
            <a:off x="4305300" y="2636838"/>
            <a:ext cx="5097463" cy="2868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5"/>
          <p:cNvGrpSpPr>
            <a:grpSpLocks/>
          </p:cNvGrpSpPr>
          <p:nvPr/>
        </p:nvGrpSpPr>
        <p:grpSpPr bwMode="auto">
          <a:xfrm>
            <a:off x="82550" y="38100"/>
            <a:ext cx="9748838" cy="1076325"/>
            <a:chOff x="48" y="24"/>
            <a:chExt cx="5669" cy="678"/>
          </a:xfrm>
        </p:grpSpPr>
        <p:pic>
          <p:nvPicPr>
            <p:cNvPr id="8294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295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295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295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latin typeface="Arial" charset="0"/>
                  <a:cs typeface="Arial" charset="0"/>
                </a:rPr>
                <a:t>Ставропольский государственный аграрный университет</a:t>
              </a:r>
            </a:p>
          </p:txBody>
        </p:sp>
      </p:grpSp>
      <p:sp>
        <p:nvSpPr>
          <p:cNvPr id="82946" name="Прямоугольник 1"/>
          <p:cNvSpPr>
            <a:spLocks noChangeArrowheads="1"/>
          </p:cNvSpPr>
          <p:nvPr/>
        </p:nvSpPr>
        <p:spPr bwMode="auto">
          <a:xfrm>
            <a:off x="776288" y="1268413"/>
            <a:ext cx="8280400" cy="457200"/>
          </a:xfrm>
          <a:prstGeom prst="rect">
            <a:avLst/>
          </a:prstGeom>
          <a:noFill/>
          <a:ln w="9525">
            <a:noFill/>
            <a:miter lim="800000"/>
            <a:headEnd/>
            <a:tailEnd/>
          </a:ln>
        </p:spPr>
        <p:txBody>
          <a:bodyPr>
            <a:spAutoFit/>
          </a:bodyPr>
          <a:lstStyle/>
          <a:p>
            <a:pPr algn="ctr"/>
            <a:r>
              <a:rPr lang="ru-RU"/>
              <a:t>КОЛЬЦЕВАЯ ГНИЛЬ  КАРТОФЕЛЯ</a:t>
            </a:r>
          </a:p>
        </p:txBody>
      </p:sp>
      <p:sp>
        <p:nvSpPr>
          <p:cNvPr id="82948" name="Rectangle 10"/>
          <p:cNvSpPr>
            <a:spLocks noChangeArrowheads="1"/>
          </p:cNvSpPr>
          <p:nvPr/>
        </p:nvSpPr>
        <p:spPr bwMode="auto">
          <a:xfrm>
            <a:off x="560388" y="2203450"/>
            <a:ext cx="8929687" cy="4054475"/>
          </a:xfrm>
          <a:prstGeom prst="rect">
            <a:avLst/>
          </a:prstGeom>
          <a:noFill/>
          <a:ln w="9525">
            <a:noFill/>
            <a:miter lim="800000"/>
            <a:headEnd/>
            <a:tailEnd/>
          </a:ln>
        </p:spPr>
        <p:txBody>
          <a:bodyPr anchor="ctr">
            <a:spAutoFit/>
          </a:bodyPr>
          <a:lstStyle/>
          <a:p>
            <a:pPr indent="457200"/>
            <a:r>
              <a:rPr lang="ru-RU" sz="1800"/>
              <a:t>	</a:t>
            </a:r>
            <a:r>
              <a:rPr lang="ru-RU" sz="2000"/>
              <a:t>Возбудитель болезни - грамположительная бактерия </a:t>
            </a:r>
            <a:r>
              <a:rPr lang="en-US" sz="2000" i="1"/>
              <a:t>Clavibacter sepedonicum</a:t>
            </a:r>
            <a:r>
              <a:rPr lang="en-US" sz="2000"/>
              <a:t> Davis et al</a:t>
            </a:r>
            <a:r>
              <a:rPr lang="ru-RU" sz="2000"/>
              <a:t>. </a:t>
            </a:r>
          </a:p>
          <a:p>
            <a:pPr indent="457200"/>
            <a:r>
              <a:rPr lang="ru-RU" sz="2000"/>
              <a:t>	Поражается все  растение. На клубнях болезнь проявляется в двух формах - в виде кольцевой и ямчатой гнилей. Кольцевая гниль распространяется в тканях сосудистого кольца. Пораженная ткань окрашивается в светло-желтый цвет. При надавливании из сосудов выступает светло-желтая масса. Если в развитии заболевания, кроме возбудителя кольцевой гнили, участвуют другие виды бактерий или грибы, изменяется окраска пораженной ткани: желтоватая окраска сменяется серой, затем бурой, а иногда и черной. </a:t>
            </a:r>
          </a:p>
          <a:p>
            <a:pPr indent="457200"/>
            <a:r>
              <a:rPr lang="ru-RU" sz="2000"/>
              <a:t>	Гниль из сосудистой системы распространяется по клубню. При сильном поражении на поверхности клубней появляются коричневые пятна и трещины.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x 4:3 Light">
  <a:themeElements>
    <a:clrScheme name="Six Reasons">
      <a:dk1>
        <a:srgbClr val="018CCF"/>
      </a:dk1>
      <a:lt1>
        <a:sysClr val="window" lastClr="FFFFFF"/>
      </a:lt1>
      <a:dk2>
        <a:srgbClr val="72808A"/>
      </a:dk2>
      <a:lt2>
        <a:srgbClr val="006CB9"/>
      </a:lt2>
      <a:accent1>
        <a:srgbClr val="015998"/>
      </a:accent1>
      <a:accent2>
        <a:srgbClr val="394147"/>
      </a:accent2>
      <a:accent3>
        <a:srgbClr val="12254C"/>
      </a:accent3>
      <a:accent4>
        <a:srgbClr val="D8D8D8"/>
      </a:accent4>
      <a:accent5>
        <a:srgbClr val="FFFFFF"/>
      </a:accent5>
      <a:accent6>
        <a:srgbClr val="FFFFFF"/>
      </a:accent6>
      <a:hlink>
        <a:srgbClr val="FFFFFF"/>
      </a:hlink>
      <a:folHlink>
        <a:srgbClr val="FFFFFF"/>
      </a:folHlink>
    </a:clrScheme>
    <a:fontScheme name="Six Reasons">
      <a:majorFont>
        <a:latin typeface="Novecento wide UltraLight"/>
        <a:ea typeface=""/>
        <a:cs typeface=""/>
      </a:majorFont>
      <a:minorFont>
        <a:latin typeface="Cantar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id="{3A5571BC-B351-4CF5-8DD9-C4D8C1AD02F9}" vid="{D1DC50EA-62EF-421D-930B-37A20EA91019}"/>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spPr>
      <a:bodyPr rtlCol="0" anchor="ctr"/>
      <a:lstStyle>
        <a:defPPr algn="ctr">
          <a:defRPr>
            <a:solidFill>
              <a:schemeClr val="accent5">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29455</TotalTime>
  <Words>197</Words>
  <Application>Microsoft Office PowerPoint</Application>
  <PresentationFormat>Лист A4 (210x297 мм)</PresentationFormat>
  <Paragraphs>74</Paragraphs>
  <Slides>14</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14</vt:i4>
      </vt:variant>
    </vt:vector>
  </HeadingPairs>
  <TitlesOfParts>
    <vt:vector size="18" baseType="lpstr">
      <vt:lpstr>Оформление по умолчанию</vt:lpstr>
      <vt:lpstr>Six 4:3 Light</vt:lpstr>
      <vt:lpstr>Тема1</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УЦИТ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СтГАУ</dc:creator>
  <cp:lastModifiedBy>Фито</cp:lastModifiedBy>
  <cp:revision>2107</cp:revision>
  <cp:lastPrinted>2017-03-02T12:53:30Z</cp:lastPrinted>
  <dcterms:created xsi:type="dcterms:W3CDTF">2005-12-02T19:39:29Z</dcterms:created>
  <dcterms:modified xsi:type="dcterms:W3CDTF">2023-04-21T11:40:51Z</dcterms:modified>
</cp:coreProperties>
</file>